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64"/>
  </p:notesMasterIdLst>
  <p:sldIdLst>
    <p:sldId id="256" r:id="rId3"/>
    <p:sldId id="305" r:id="rId4"/>
    <p:sldId id="306" r:id="rId5"/>
    <p:sldId id="308" r:id="rId6"/>
    <p:sldId id="310" r:id="rId7"/>
    <p:sldId id="307" r:id="rId8"/>
    <p:sldId id="309" r:id="rId9"/>
    <p:sldId id="264" r:id="rId10"/>
    <p:sldId id="263" r:id="rId11"/>
    <p:sldId id="312" r:id="rId12"/>
    <p:sldId id="313" r:id="rId13"/>
    <p:sldId id="314" r:id="rId14"/>
    <p:sldId id="266" r:id="rId15"/>
    <p:sldId id="315" r:id="rId16"/>
    <p:sldId id="316" r:id="rId17"/>
    <p:sldId id="317" r:id="rId18"/>
    <p:sldId id="257" r:id="rId19"/>
    <p:sldId id="258" r:id="rId20"/>
    <p:sldId id="259" r:id="rId21"/>
    <p:sldId id="260" r:id="rId22"/>
    <p:sldId id="261" r:id="rId23"/>
    <p:sldId id="262" r:id="rId24"/>
    <p:sldId id="265"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Lst>
  <p:sldSz cx="9144000" cy="5143500" type="screen16x9"/>
  <p:notesSz cx="6858000" cy="9144000"/>
  <p:embeddedFontLst>
    <p:embeddedFont>
      <p:font typeface="Amatic SC" panose="00000500000000000000" pitchFamily="2" charset="-79"/>
      <p:regular r:id="rId65"/>
      <p:bold r:id="rId66"/>
    </p:embeddedFont>
    <p:embeddedFont>
      <p:font typeface="Anaheim" panose="020B0604020202020204" charset="0"/>
      <p:regular r:id="rId67"/>
    </p:embeddedFont>
    <p:embeddedFont>
      <p:font typeface="Bebas Neue" panose="020B0604020202020204" charset="0"/>
      <p:regular r:id="rId68"/>
    </p:embeddedFont>
    <p:embeddedFont>
      <p:font typeface="Calibri" panose="020F0502020204030204" pitchFamily="34" charset="0"/>
      <p:regular r:id="rId69"/>
      <p:bold r:id="rId70"/>
      <p:italic r:id="rId71"/>
      <p:boldItalic r:id="rId72"/>
    </p:embeddedFont>
    <p:embeddedFont>
      <p:font typeface="Lexend Deca" panose="020B0604020202020204" charset="0"/>
      <p:regular r:id="rId73"/>
      <p:bold r:id="rId74"/>
    </p:embeddedFont>
    <p:embeddedFont>
      <p:font typeface="Lexend Deca SemiBold" panose="020B0604020202020204" charset="0"/>
      <p:regular r:id="rId75"/>
      <p:bold r:id="rId76"/>
    </p:embeddedFont>
    <p:embeddedFont>
      <p:font typeface="Nunito Light" pitchFamily="2" charset="0"/>
      <p:regular r:id="rId77"/>
      <p:italic r:id="rId78"/>
    </p:embeddedFont>
    <p:embeddedFont>
      <p:font typeface="Proxima Nova" panose="020B0604020202020204" charset="0"/>
      <p:regular r:id="rId79"/>
      <p:bold r:id="rId80"/>
      <p:italic r:id="rId81"/>
      <p:boldItalic r:id="rId82"/>
    </p:embeddedFont>
    <p:embeddedFont>
      <p:font typeface="Proxima Nova Semibold" panose="020B0604020202020204" charset="0"/>
      <p:regular r:id="rId83"/>
      <p:bold r:id="rId84"/>
      <p:boldItalic r:id="rId85"/>
    </p:embeddedFont>
    <p:embeddedFont>
      <p:font typeface="PT Sans" panose="020B0503020203020204" pitchFamily="34" charset="0"/>
      <p:regular r:id="rId86"/>
      <p:bold r:id="rId87"/>
      <p:italic r:id="rId88"/>
      <p:boldItalic r:id="rId89"/>
    </p:embeddedFont>
    <p:embeddedFont>
      <p:font typeface="Roboto Medium" panose="02000000000000000000" pitchFamily="2" charset="0"/>
      <p:regular r:id="rId90"/>
      <p:bold r:id="rId91"/>
      <p:italic r:id="rId92"/>
      <p:boldItalic r:id="rId93"/>
    </p:embeddedFont>
    <p:embeddedFont>
      <p:font typeface="Rubik" panose="020B0604020202020204" charset="-79"/>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496945-F334-4C19-B395-AC001981BA29}">
  <a:tblStyle styleId="{9F496945-F334-4C19-B395-AC001981BA2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87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font" Target="fonts/font25.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3.xml"/><Relationship Id="rId90" Type="http://schemas.openxmlformats.org/officeDocument/2006/relationships/font" Target="fonts/font26.fntdata"/><Relationship Id="rId95" Type="http://schemas.openxmlformats.org/officeDocument/2006/relationships/font" Target="fonts/font31.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notesMaster" Target="notesMasters/notesMaster1.xml"/><Relationship Id="rId69" Type="http://schemas.openxmlformats.org/officeDocument/2006/relationships/font" Target="fonts/font5.fntdata"/><Relationship Id="rId80" Type="http://schemas.openxmlformats.org/officeDocument/2006/relationships/font" Target="fonts/font16.fntdata"/><Relationship Id="rId85" Type="http://schemas.openxmlformats.org/officeDocument/2006/relationships/font" Target="fonts/font21.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font" Target="fonts/font24.fntdata"/><Relationship Id="rId91" Type="http://schemas.openxmlformats.org/officeDocument/2006/relationships/font" Target="fonts/font27.fntdata"/><Relationship Id="rId96"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94" Type="http://schemas.openxmlformats.org/officeDocument/2006/relationships/font" Target="fonts/font30.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2.fntdata"/><Relationship Id="rId97" Type="http://schemas.openxmlformats.org/officeDocument/2006/relationships/font" Target="fonts/font33.fntdata"/><Relationship Id="rId7" Type="http://schemas.openxmlformats.org/officeDocument/2006/relationships/slide" Target="slides/slide5.xml"/><Relationship Id="rId71" Type="http://schemas.openxmlformats.org/officeDocument/2006/relationships/font" Target="fonts/font7.fntdata"/><Relationship Id="rId92" Type="http://schemas.openxmlformats.org/officeDocument/2006/relationships/font" Target="fonts/font2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2.fntdata"/><Relationship Id="rId87" Type="http://schemas.openxmlformats.org/officeDocument/2006/relationships/font" Target="fonts/font23.fntdata"/><Relationship Id="rId61" Type="http://schemas.openxmlformats.org/officeDocument/2006/relationships/slide" Target="slides/slide59.xml"/><Relationship Id="rId82" Type="http://schemas.openxmlformats.org/officeDocument/2006/relationships/font" Target="fonts/font18.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3.fntdata"/><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8.fntdata"/><Relationship Id="rId93" Type="http://schemas.openxmlformats.org/officeDocument/2006/relationships/font" Target="fonts/font29.fntdata"/><Relationship Id="rId98" Type="http://schemas.openxmlformats.org/officeDocument/2006/relationships/presProps" Target="presProps.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c2c3b47c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c2c3b47c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2453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9737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641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c2c3b47c4d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c2c3b47c4d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228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466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9518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108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b80262087c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b80262087c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b80262087c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b80262087c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d590075ef_0_27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d590075ef_0_27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c2c3b47c4d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c2c3b47c4d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b8122f307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b8122f307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b8122f307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b8122f307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17b8719ec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17b8719ec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ed9256fe6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5fe98c79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5fe98c79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117d1415e7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117d1415e7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1b8122f3075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1b8122f307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b8122f3075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b8122f3075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c4cedfd2db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c4cedfd2db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d590075ef_0_27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d590075ef_0_27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8842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b8122f3075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1b8122f307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340135a08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340135a08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1b8122f3075_0_6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1b8122f3075_0_6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1b8122f3075_0_6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1b8122f3075_0_6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1b8122f3075_0_6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1b8122f3075_0_6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1b8122f3075_0_6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1b8122f3075_0_6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b8122f3075_0_6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b8122f3075_0_6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1b8122f3075_0_6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4" name="Google Shape;1494;g1b8122f3075_0_6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8664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3"/>
        <p:cNvGrpSpPr/>
        <p:nvPr/>
      </p:nvGrpSpPr>
      <p:grpSpPr>
        <a:xfrm>
          <a:off x="0" y="0"/>
          <a:ext cx="0" cy="0"/>
          <a:chOff x="0" y="0"/>
          <a:chExt cx="0" cy="0"/>
        </a:xfrm>
      </p:grpSpPr>
      <p:sp>
        <p:nvSpPr>
          <p:cNvPr id="3694" name="Google Shape;3694;g1b8122f3075_0_90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5" name="Google Shape;3695;g1b8122f3075_0_9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2"/>
        <p:cNvGrpSpPr/>
        <p:nvPr/>
      </p:nvGrpSpPr>
      <p:grpSpPr>
        <a:xfrm>
          <a:off x="0" y="0"/>
          <a:ext cx="0" cy="0"/>
          <a:chOff x="0" y="0"/>
          <a:chExt cx="0" cy="0"/>
        </a:xfrm>
      </p:grpSpPr>
      <p:sp>
        <p:nvSpPr>
          <p:cNvPr id="4113" name="Google Shape;4113;g1b8122f3075_0_9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4" name="Google Shape;4114;g1b8122f3075_0_9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2"/>
        <p:cNvGrpSpPr/>
        <p:nvPr/>
      </p:nvGrpSpPr>
      <p:grpSpPr>
        <a:xfrm>
          <a:off x="0" y="0"/>
          <a:ext cx="0" cy="0"/>
          <a:chOff x="0" y="0"/>
          <a:chExt cx="0" cy="0"/>
        </a:xfrm>
      </p:grpSpPr>
      <p:sp>
        <p:nvSpPr>
          <p:cNvPr id="4283" name="Google Shape;4283;g1b8122f3075_0_96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4" name="Google Shape;4284;g1b8122f3075_0_9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7"/>
        <p:cNvGrpSpPr/>
        <p:nvPr/>
      </p:nvGrpSpPr>
      <p:grpSpPr>
        <a:xfrm>
          <a:off x="0" y="0"/>
          <a:ext cx="0" cy="0"/>
          <a:chOff x="0" y="0"/>
          <a:chExt cx="0" cy="0"/>
        </a:xfrm>
      </p:grpSpPr>
      <p:sp>
        <p:nvSpPr>
          <p:cNvPr id="4688" name="Google Shape;4688;g1b8122f3075_0_100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9" name="Google Shape;4689;g1b8122f3075_0_10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7"/>
        <p:cNvGrpSpPr/>
        <p:nvPr/>
      </p:nvGrpSpPr>
      <p:grpSpPr>
        <a:xfrm>
          <a:off x="0" y="0"/>
          <a:ext cx="0" cy="0"/>
          <a:chOff x="0" y="0"/>
          <a:chExt cx="0" cy="0"/>
        </a:xfrm>
      </p:grpSpPr>
      <p:sp>
        <p:nvSpPr>
          <p:cNvPr id="5068" name="Google Shape;5068;g1b8122f3075_0_10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9" name="Google Shape;5069;g1b8122f3075_0_10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3"/>
        <p:cNvGrpSpPr/>
        <p:nvPr/>
      </p:nvGrpSpPr>
      <p:grpSpPr>
        <a:xfrm>
          <a:off x="0" y="0"/>
          <a:ext cx="0" cy="0"/>
          <a:chOff x="0" y="0"/>
          <a:chExt cx="0" cy="0"/>
        </a:xfrm>
      </p:grpSpPr>
      <p:sp>
        <p:nvSpPr>
          <p:cNvPr id="5494" name="Google Shape;5494;g1b8122f3075_0_108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5" name="Google Shape;5495;g1b8122f3075_0_10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4"/>
        <p:cNvGrpSpPr/>
        <p:nvPr/>
      </p:nvGrpSpPr>
      <p:grpSpPr>
        <a:xfrm>
          <a:off x="0" y="0"/>
          <a:ext cx="0" cy="0"/>
          <a:chOff x="0" y="0"/>
          <a:chExt cx="0" cy="0"/>
        </a:xfrm>
      </p:grpSpPr>
      <p:sp>
        <p:nvSpPr>
          <p:cNvPr id="5855" name="Google Shape;5855;g1b8122f3075_0_11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6" name="Google Shape;5856;g1b8122f3075_0_11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4"/>
        <p:cNvGrpSpPr/>
        <p:nvPr/>
      </p:nvGrpSpPr>
      <p:grpSpPr>
        <a:xfrm>
          <a:off x="0" y="0"/>
          <a:ext cx="0" cy="0"/>
          <a:chOff x="0" y="0"/>
          <a:chExt cx="0" cy="0"/>
        </a:xfrm>
      </p:grpSpPr>
      <p:sp>
        <p:nvSpPr>
          <p:cNvPr id="6365" name="Google Shape;6365;g1b8122f3075_0_11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6" name="Google Shape;6366;g1b8122f3075_0_11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4"/>
        <p:cNvGrpSpPr/>
        <p:nvPr/>
      </p:nvGrpSpPr>
      <p:grpSpPr>
        <a:xfrm>
          <a:off x="0" y="0"/>
          <a:ext cx="0" cy="0"/>
          <a:chOff x="0" y="0"/>
          <a:chExt cx="0" cy="0"/>
        </a:xfrm>
      </p:grpSpPr>
      <p:sp>
        <p:nvSpPr>
          <p:cNvPr id="6985" name="Google Shape;6985;g1b8122f3075_0_12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6" name="Google Shape;6986;g1b8122f3075_0_12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8"/>
        <p:cNvGrpSpPr/>
        <p:nvPr/>
      </p:nvGrpSpPr>
      <p:grpSpPr>
        <a:xfrm>
          <a:off x="0" y="0"/>
          <a:ext cx="0" cy="0"/>
          <a:chOff x="0" y="0"/>
          <a:chExt cx="0" cy="0"/>
        </a:xfrm>
      </p:grpSpPr>
      <p:sp>
        <p:nvSpPr>
          <p:cNvPr id="7579" name="Google Shape;7579;g1b8122f3075_0_12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0" name="Google Shape;7580;g1b8122f3075_0_12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2529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9"/>
        <p:cNvGrpSpPr/>
        <p:nvPr/>
      </p:nvGrpSpPr>
      <p:grpSpPr>
        <a:xfrm>
          <a:off x="0" y="0"/>
          <a:ext cx="0" cy="0"/>
          <a:chOff x="0" y="0"/>
          <a:chExt cx="0" cy="0"/>
        </a:xfrm>
      </p:grpSpPr>
      <p:sp>
        <p:nvSpPr>
          <p:cNvPr id="7900" name="Google Shape;7900;g1b8122f3075_0_13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1" name="Google Shape;7901;g1b8122f3075_0_13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7"/>
        <p:cNvGrpSpPr/>
        <p:nvPr/>
      </p:nvGrpSpPr>
      <p:grpSpPr>
        <a:xfrm>
          <a:off x="0" y="0"/>
          <a:ext cx="0" cy="0"/>
          <a:chOff x="0" y="0"/>
          <a:chExt cx="0" cy="0"/>
        </a:xfrm>
      </p:grpSpPr>
      <p:sp>
        <p:nvSpPr>
          <p:cNvPr id="8208" name="Google Shape;8208;g1b8122f3075_0_15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9" name="Google Shape;8209;g1b8122f3075_0_15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d590075ef_0_27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d590075ef_0_27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069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b8122f307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b8122f307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2550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307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49813"/>
            <a:ext cx="7716600" cy="21288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993450" y="3807525"/>
            <a:ext cx="4436400" cy="8010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9"/>
        <p:cNvGrpSpPr/>
        <p:nvPr/>
      </p:nvGrpSpPr>
      <p:grpSpPr>
        <a:xfrm>
          <a:off x="0" y="0"/>
          <a:ext cx="0" cy="0"/>
          <a:chOff x="0" y="0"/>
          <a:chExt cx="0" cy="0"/>
        </a:xfrm>
      </p:grpSpPr>
      <p:sp>
        <p:nvSpPr>
          <p:cNvPr id="50" name="Google Shape;50;p13"/>
          <p:cNvSpPr/>
          <p:nvPr/>
        </p:nvSpPr>
        <p:spPr>
          <a:xfrm>
            <a:off x="295350" y="302400"/>
            <a:ext cx="8553600" cy="45387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3"/>
          <p:cNvSpPr/>
          <p:nvPr/>
        </p:nvSpPr>
        <p:spPr>
          <a:xfrm>
            <a:off x="486175" y="1078025"/>
            <a:ext cx="8177100" cy="35307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latin typeface="Lexend Deca SemiBold"/>
              <a:ea typeface="Lexend Deca SemiBold"/>
              <a:cs typeface="Lexend Deca SemiBold"/>
              <a:sym typeface="Lexend Deca SemiBold"/>
            </a:endParaRPr>
          </a:p>
        </p:txBody>
      </p:sp>
      <p:sp>
        <p:nvSpPr>
          <p:cNvPr id="52" name="Google Shape;52;p13"/>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 name="Google Shape;53;p13"/>
          <p:cNvSpPr txBox="1">
            <a:spLocks noGrp="1"/>
          </p:cNvSpPr>
          <p:nvPr>
            <p:ph type="subTitle" idx="1"/>
          </p:nvPr>
        </p:nvSpPr>
        <p:spPr>
          <a:xfrm>
            <a:off x="836854" y="2220788"/>
            <a:ext cx="22317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4" name="Google Shape;54;p13"/>
          <p:cNvSpPr txBox="1">
            <a:spLocks noGrp="1"/>
          </p:cNvSpPr>
          <p:nvPr>
            <p:ph type="subTitle" idx="2"/>
          </p:nvPr>
        </p:nvSpPr>
        <p:spPr>
          <a:xfrm>
            <a:off x="836854" y="3863700"/>
            <a:ext cx="22317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 name="Google Shape;55;p13"/>
          <p:cNvSpPr txBox="1">
            <a:spLocks noGrp="1"/>
          </p:cNvSpPr>
          <p:nvPr>
            <p:ph type="subTitle" idx="3"/>
          </p:nvPr>
        </p:nvSpPr>
        <p:spPr>
          <a:xfrm>
            <a:off x="3456150" y="3863700"/>
            <a:ext cx="22317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 name="Google Shape;56;p13"/>
          <p:cNvSpPr txBox="1">
            <a:spLocks noGrp="1"/>
          </p:cNvSpPr>
          <p:nvPr>
            <p:ph type="subTitle" idx="4"/>
          </p:nvPr>
        </p:nvSpPr>
        <p:spPr>
          <a:xfrm>
            <a:off x="3456150" y="2220788"/>
            <a:ext cx="22317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 name="Google Shape;57;p13"/>
          <p:cNvSpPr txBox="1">
            <a:spLocks noGrp="1"/>
          </p:cNvSpPr>
          <p:nvPr>
            <p:ph type="title" idx="5" hasCustomPrompt="1"/>
          </p:nvPr>
        </p:nvSpPr>
        <p:spPr>
          <a:xfrm>
            <a:off x="1516504" y="1411000"/>
            <a:ext cx="8724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6" hasCustomPrompt="1"/>
          </p:nvPr>
        </p:nvSpPr>
        <p:spPr>
          <a:xfrm>
            <a:off x="4135800" y="3054000"/>
            <a:ext cx="8724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title" idx="7" hasCustomPrompt="1"/>
          </p:nvPr>
        </p:nvSpPr>
        <p:spPr>
          <a:xfrm>
            <a:off x="1516504" y="3054000"/>
            <a:ext cx="8724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title" idx="8" hasCustomPrompt="1"/>
          </p:nvPr>
        </p:nvSpPr>
        <p:spPr>
          <a:xfrm>
            <a:off x="4135800" y="1411000"/>
            <a:ext cx="8724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9"/>
          </p:nvPr>
        </p:nvSpPr>
        <p:spPr>
          <a:xfrm>
            <a:off x="6075446" y="3863700"/>
            <a:ext cx="22317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2" name="Google Shape;62;p13"/>
          <p:cNvSpPr txBox="1">
            <a:spLocks noGrp="1"/>
          </p:cNvSpPr>
          <p:nvPr>
            <p:ph type="subTitle" idx="13"/>
          </p:nvPr>
        </p:nvSpPr>
        <p:spPr>
          <a:xfrm>
            <a:off x="6075446" y="2220788"/>
            <a:ext cx="22317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3" name="Google Shape;63;p13"/>
          <p:cNvSpPr txBox="1">
            <a:spLocks noGrp="1"/>
          </p:cNvSpPr>
          <p:nvPr>
            <p:ph type="title" idx="14" hasCustomPrompt="1"/>
          </p:nvPr>
        </p:nvSpPr>
        <p:spPr>
          <a:xfrm>
            <a:off x="6755096" y="3054000"/>
            <a:ext cx="8724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title" idx="15" hasCustomPrompt="1"/>
          </p:nvPr>
        </p:nvSpPr>
        <p:spPr>
          <a:xfrm>
            <a:off x="6755096" y="1411000"/>
            <a:ext cx="8724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6"/>
          </p:nvPr>
        </p:nvSpPr>
        <p:spPr>
          <a:xfrm>
            <a:off x="836854" y="1911788"/>
            <a:ext cx="22317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66" name="Google Shape;66;p13"/>
          <p:cNvSpPr txBox="1">
            <a:spLocks noGrp="1"/>
          </p:cNvSpPr>
          <p:nvPr>
            <p:ph type="subTitle" idx="17"/>
          </p:nvPr>
        </p:nvSpPr>
        <p:spPr>
          <a:xfrm>
            <a:off x="836854" y="3554710"/>
            <a:ext cx="22317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67" name="Google Shape;67;p13"/>
          <p:cNvSpPr txBox="1">
            <a:spLocks noGrp="1"/>
          </p:cNvSpPr>
          <p:nvPr>
            <p:ph type="subTitle" idx="18"/>
          </p:nvPr>
        </p:nvSpPr>
        <p:spPr>
          <a:xfrm>
            <a:off x="3456150" y="3554710"/>
            <a:ext cx="22317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68" name="Google Shape;68;p13"/>
          <p:cNvSpPr txBox="1">
            <a:spLocks noGrp="1"/>
          </p:cNvSpPr>
          <p:nvPr>
            <p:ph type="subTitle" idx="19"/>
          </p:nvPr>
        </p:nvSpPr>
        <p:spPr>
          <a:xfrm>
            <a:off x="3456150" y="1911788"/>
            <a:ext cx="22317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69" name="Google Shape;69;p13"/>
          <p:cNvSpPr txBox="1">
            <a:spLocks noGrp="1"/>
          </p:cNvSpPr>
          <p:nvPr>
            <p:ph type="subTitle" idx="20"/>
          </p:nvPr>
        </p:nvSpPr>
        <p:spPr>
          <a:xfrm>
            <a:off x="6075446" y="3554710"/>
            <a:ext cx="22317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70" name="Google Shape;70;p13"/>
          <p:cNvSpPr txBox="1">
            <a:spLocks noGrp="1"/>
          </p:cNvSpPr>
          <p:nvPr>
            <p:ph type="subTitle" idx="21"/>
          </p:nvPr>
        </p:nvSpPr>
        <p:spPr>
          <a:xfrm>
            <a:off x="6075446" y="1911788"/>
            <a:ext cx="22317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713225" y="3438400"/>
            <a:ext cx="6367800" cy="11703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3" name="Google Shape;73;p14"/>
          <p:cNvSpPr txBox="1">
            <a:spLocks noGrp="1"/>
          </p:cNvSpPr>
          <p:nvPr>
            <p:ph type="subTitle" idx="1"/>
          </p:nvPr>
        </p:nvSpPr>
        <p:spPr>
          <a:xfrm>
            <a:off x="1028700" y="1275088"/>
            <a:ext cx="7024800" cy="165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74"/>
        <p:cNvGrpSpPr/>
        <p:nvPr/>
      </p:nvGrpSpPr>
      <p:grpSpPr>
        <a:xfrm>
          <a:off x="0" y="0"/>
          <a:ext cx="0" cy="0"/>
          <a:chOff x="0" y="0"/>
          <a:chExt cx="0" cy="0"/>
        </a:xfrm>
      </p:grpSpPr>
      <p:sp>
        <p:nvSpPr>
          <p:cNvPr id="75" name="Google Shape;75;p15"/>
          <p:cNvSpPr/>
          <p:nvPr/>
        </p:nvSpPr>
        <p:spPr>
          <a:xfrm>
            <a:off x="295350" y="302400"/>
            <a:ext cx="8553600" cy="45387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txBox="1">
            <a:spLocks noGrp="1"/>
          </p:cNvSpPr>
          <p:nvPr>
            <p:ph type="title"/>
          </p:nvPr>
        </p:nvSpPr>
        <p:spPr>
          <a:xfrm>
            <a:off x="4422925" y="1678625"/>
            <a:ext cx="4007700" cy="18189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 name="Google Shape;77;p15"/>
          <p:cNvSpPr txBox="1">
            <a:spLocks noGrp="1"/>
          </p:cNvSpPr>
          <p:nvPr>
            <p:ph type="subTitle" idx="1"/>
          </p:nvPr>
        </p:nvSpPr>
        <p:spPr>
          <a:xfrm>
            <a:off x="4423075" y="3497400"/>
            <a:ext cx="4007700" cy="868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 name="Google Shape;78;p15"/>
          <p:cNvSpPr>
            <a:spLocks noGrp="1"/>
          </p:cNvSpPr>
          <p:nvPr>
            <p:ph type="pic" idx="2"/>
          </p:nvPr>
        </p:nvSpPr>
        <p:spPr>
          <a:xfrm>
            <a:off x="713225" y="782100"/>
            <a:ext cx="3203700" cy="3584100"/>
          </a:xfrm>
          <a:prstGeom prst="rect">
            <a:avLst/>
          </a:prstGeom>
          <a:noFill/>
          <a:ln w="28575" cap="flat" cmpd="sng">
            <a:solidFill>
              <a:schemeClr val="dk1"/>
            </a:solidFill>
            <a:prstDash val="solid"/>
            <a:round/>
            <a:headEnd type="none" w="sm" len="sm"/>
            <a:tailEnd type="none" w="sm" len="sm"/>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10_1">
    <p:spTree>
      <p:nvGrpSpPr>
        <p:cNvPr id="1" name="Shape 79"/>
        <p:cNvGrpSpPr/>
        <p:nvPr/>
      </p:nvGrpSpPr>
      <p:grpSpPr>
        <a:xfrm>
          <a:off x="0" y="0"/>
          <a:ext cx="0" cy="0"/>
          <a:chOff x="0" y="0"/>
          <a:chExt cx="0" cy="0"/>
        </a:xfrm>
      </p:grpSpPr>
      <p:sp>
        <p:nvSpPr>
          <p:cNvPr id="80" name="Google Shape;80;p16"/>
          <p:cNvSpPr/>
          <p:nvPr/>
        </p:nvSpPr>
        <p:spPr>
          <a:xfrm>
            <a:off x="295350" y="302400"/>
            <a:ext cx="8553600" cy="45387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p:nvPr/>
        </p:nvSpPr>
        <p:spPr>
          <a:xfrm>
            <a:off x="486175" y="1078025"/>
            <a:ext cx="8177100" cy="35307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6"/>
          <p:cNvSpPr txBox="1">
            <a:spLocks noGrp="1"/>
          </p:cNvSpPr>
          <p:nvPr>
            <p:ph type="subTitle" idx="1"/>
          </p:nvPr>
        </p:nvSpPr>
        <p:spPr>
          <a:xfrm>
            <a:off x="5077313" y="2249450"/>
            <a:ext cx="2753400" cy="15195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4"/>
        <p:cNvGrpSpPr/>
        <p:nvPr/>
      </p:nvGrpSpPr>
      <p:grpSpPr>
        <a:xfrm>
          <a:off x="0" y="0"/>
          <a:ext cx="0" cy="0"/>
          <a:chOff x="0" y="0"/>
          <a:chExt cx="0" cy="0"/>
        </a:xfrm>
      </p:grpSpPr>
      <p:sp>
        <p:nvSpPr>
          <p:cNvPr id="85" name="Google Shape;85;p17"/>
          <p:cNvSpPr/>
          <p:nvPr/>
        </p:nvSpPr>
        <p:spPr>
          <a:xfrm>
            <a:off x="295350" y="302400"/>
            <a:ext cx="8553600" cy="45387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7"/>
          <p:cNvSpPr/>
          <p:nvPr/>
        </p:nvSpPr>
        <p:spPr>
          <a:xfrm>
            <a:off x="486175" y="1078025"/>
            <a:ext cx="8177100" cy="35307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8" name="Google Shape;88;p17"/>
          <p:cNvSpPr txBox="1">
            <a:spLocks noGrp="1"/>
          </p:cNvSpPr>
          <p:nvPr>
            <p:ph type="subTitle" idx="1"/>
          </p:nvPr>
        </p:nvSpPr>
        <p:spPr>
          <a:xfrm>
            <a:off x="720077" y="3095175"/>
            <a:ext cx="23055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9" name="Google Shape;89;p17"/>
          <p:cNvSpPr txBox="1">
            <a:spLocks noGrp="1"/>
          </p:cNvSpPr>
          <p:nvPr>
            <p:ph type="subTitle" idx="2"/>
          </p:nvPr>
        </p:nvSpPr>
        <p:spPr>
          <a:xfrm>
            <a:off x="3419250" y="3095175"/>
            <a:ext cx="23055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0" name="Google Shape;90;p17"/>
          <p:cNvSpPr txBox="1">
            <a:spLocks noGrp="1"/>
          </p:cNvSpPr>
          <p:nvPr>
            <p:ph type="subTitle" idx="3"/>
          </p:nvPr>
        </p:nvSpPr>
        <p:spPr>
          <a:xfrm>
            <a:off x="6118423" y="3095175"/>
            <a:ext cx="23055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1" name="Google Shape;91;p17"/>
          <p:cNvSpPr txBox="1">
            <a:spLocks noGrp="1"/>
          </p:cNvSpPr>
          <p:nvPr>
            <p:ph type="subTitle" idx="4"/>
          </p:nvPr>
        </p:nvSpPr>
        <p:spPr>
          <a:xfrm>
            <a:off x="720077" y="2642200"/>
            <a:ext cx="2305500" cy="52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Font typeface="Bebas Neue"/>
              <a:buNone/>
              <a:defRPr sz="2400">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92" name="Google Shape;92;p17"/>
          <p:cNvSpPr txBox="1">
            <a:spLocks noGrp="1"/>
          </p:cNvSpPr>
          <p:nvPr>
            <p:ph type="subTitle" idx="5"/>
          </p:nvPr>
        </p:nvSpPr>
        <p:spPr>
          <a:xfrm>
            <a:off x="3419250" y="2642200"/>
            <a:ext cx="2305500" cy="52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Font typeface="Bebas Neue"/>
              <a:buNone/>
              <a:defRPr sz="2400">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93" name="Google Shape;93;p17"/>
          <p:cNvSpPr txBox="1">
            <a:spLocks noGrp="1"/>
          </p:cNvSpPr>
          <p:nvPr>
            <p:ph type="subTitle" idx="6"/>
          </p:nvPr>
        </p:nvSpPr>
        <p:spPr>
          <a:xfrm>
            <a:off x="6118423" y="2642200"/>
            <a:ext cx="2305500" cy="52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Font typeface="Bebas Neue"/>
              <a:buNone/>
              <a:defRPr sz="2400">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94"/>
        <p:cNvGrpSpPr/>
        <p:nvPr/>
      </p:nvGrpSpPr>
      <p:grpSpPr>
        <a:xfrm>
          <a:off x="0" y="0"/>
          <a:ext cx="0" cy="0"/>
          <a:chOff x="0" y="0"/>
          <a:chExt cx="0" cy="0"/>
        </a:xfrm>
      </p:grpSpPr>
      <p:sp>
        <p:nvSpPr>
          <p:cNvPr id="95" name="Google Shape;95;p18"/>
          <p:cNvSpPr/>
          <p:nvPr/>
        </p:nvSpPr>
        <p:spPr>
          <a:xfrm>
            <a:off x="295350" y="308238"/>
            <a:ext cx="8553600" cy="45387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483600" y="1078025"/>
            <a:ext cx="8177100" cy="35307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txBox="1">
            <a:spLocks noGrp="1"/>
          </p:cNvSpPr>
          <p:nvPr>
            <p:ph type="title"/>
          </p:nvPr>
        </p:nvSpPr>
        <p:spPr>
          <a:xfrm>
            <a:off x="486175" y="445025"/>
            <a:ext cx="8171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8" name="Google Shape;98;p18"/>
          <p:cNvSpPr txBox="1">
            <a:spLocks noGrp="1"/>
          </p:cNvSpPr>
          <p:nvPr>
            <p:ph type="subTitle" idx="1"/>
          </p:nvPr>
        </p:nvSpPr>
        <p:spPr>
          <a:xfrm>
            <a:off x="720025" y="1613854"/>
            <a:ext cx="77040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99" name="Google Shape;99;p18"/>
          <p:cNvSpPr txBox="1">
            <a:spLocks noGrp="1"/>
          </p:cNvSpPr>
          <p:nvPr>
            <p:ph type="subTitle" idx="2"/>
          </p:nvPr>
        </p:nvSpPr>
        <p:spPr>
          <a:xfrm>
            <a:off x="720025" y="2734037"/>
            <a:ext cx="7704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00" name="Google Shape;100;p18"/>
          <p:cNvSpPr txBox="1">
            <a:spLocks noGrp="1"/>
          </p:cNvSpPr>
          <p:nvPr>
            <p:ph type="subTitle" idx="3"/>
          </p:nvPr>
        </p:nvSpPr>
        <p:spPr>
          <a:xfrm>
            <a:off x="720025" y="3854537"/>
            <a:ext cx="7704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01" name="Google Shape;101;p18"/>
          <p:cNvSpPr txBox="1">
            <a:spLocks noGrp="1"/>
          </p:cNvSpPr>
          <p:nvPr>
            <p:ph type="subTitle" idx="4"/>
          </p:nvPr>
        </p:nvSpPr>
        <p:spPr>
          <a:xfrm>
            <a:off x="720025" y="1201934"/>
            <a:ext cx="7704000" cy="530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latin typeface="Lexend Deca SemiBold"/>
                <a:ea typeface="Lexend Deca SemiBold"/>
                <a:cs typeface="Lexend Deca SemiBold"/>
                <a:sym typeface="Lexend Deca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02" name="Google Shape;102;p18"/>
          <p:cNvSpPr txBox="1">
            <a:spLocks noGrp="1"/>
          </p:cNvSpPr>
          <p:nvPr>
            <p:ph type="subTitle" idx="5"/>
          </p:nvPr>
        </p:nvSpPr>
        <p:spPr>
          <a:xfrm>
            <a:off x="720025" y="2310788"/>
            <a:ext cx="77040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latin typeface="Lexend Deca SemiBold"/>
                <a:ea typeface="Lexend Deca SemiBold"/>
                <a:cs typeface="Lexend Deca SemiBold"/>
                <a:sym typeface="Lexend Deca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03" name="Google Shape;103;p18"/>
          <p:cNvSpPr txBox="1">
            <a:spLocks noGrp="1"/>
          </p:cNvSpPr>
          <p:nvPr>
            <p:ph type="subTitle" idx="6"/>
          </p:nvPr>
        </p:nvSpPr>
        <p:spPr>
          <a:xfrm>
            <a:off x="720025" y="3431288"/>
            <a:ext cx="77040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latin typeface="Lexend Deca SemiBold"/>
                <a:ea typeface="Lexend Deca SemiBold"/>
                <a:cs typeface="Lexend Deca SemiBold"/>
                <a:sym typeface="Lexend Deca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4"/>
        <p:cNvGrpSpPr/>
        <p:nvPr/>
      </p:nvGrpSpPr>
      <p:grpSpPr>
        <a:xfrm>
          <a:off x="0" y="0"/>
          <a:ext cx="0" cy="0"/>
          <a:chOff x="0" y="0"/>
          <a:chExt cx="0" cy="0"/>
        </a:xfrm>
      </p:grpSpPr>
      <p:sp>
        <p:nvSpPr>
          <p:cNvPr id="115" name="Google Shape;115;p20"/>
          <p:cNvSpPr/>
          <p:nvPr/>
        </p:nvSpPr>
        <p:spPr>
          <a:xfrm>
            <a:off x="295350" y="302400"/>
            <a:ext cx="8553600" cy="45387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p:nvPr/>
        </p:nvSpPr>
        <p:spPr>
          <a:xfrm>
            <a:off x="486175" y="1078025"/>
            <a:ext cx="8177100" cy="35307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8" name="Google Shape;118;p20"/>
          <p:cNvSpPr txBox="1">
            <a:spLocks noGrp="1"/>
          </p:cNvSpPr>
          <p:nvPr>
            <p:ph type="subTitle" idx="1"/>
          </p:nvPr>
        </p:nvSpPr>
        <p:spPr>
          <a:xfrm>
            <a:off x="1451439" y="1796075"/>
            <a:ext cx="26118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 name="Google Shape;119;p20"/>
          <p:cNvSpPr txBox="1">
            <a:spLocks noGrp="1"/>
          </p:cNvSpPr>
          <p:nvPr>
            <p:ph type="subTitle" idx="2"/>
          </p:nvPr>
        </p:nvSpPr>
        <p:spPr>
          <a:xfrm>
            <a:off x="5080744" y="1796075"/>
            <a:ext cx="26118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0" name="Google Shape;120;p20"/>
          <p:cNvSpPr txBox="1">
            <a:spLocks noGrp="1"/>
          </p:cNvSpPr>
          <p:nvPr>
            <p:ph type="subTitle" idx="3"/>
          </p:nvPr>
        </p:nvSpPr>
        <p:spPr>
          <a:xfrm>
            <a:off x="1451439" y="3380075"/>
            <a:ext cx="26118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1" name="Google Shape;121;p20"/>
          <p:cNvSpPr txBox="1">
            <a:spLocks noGrp="1"/>
          </p:cNvSpPr>
          <p:nvPr>
            <p:ph type="subTitle" idx="4"/>
          </p:nvPr>
        </p:nvSpPr>
        <p:spPr>
          <a:xfrm>
            <a:off x="5080744" y="3380075"/>
            <a:ext cx="26118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2" name="Google Shape;122;p20"/>
          <p:cNvSpPr txBox="1">
            <a:spLocks noGrp="1"/>
          </p:cNvSpPr>
          <p:nvPr>
            <p:ph type="subTitle" idx="5"/>
          </p:nvPr>
        </p:nvSpPr>
        <p:spPr>
          <a:xfrm>
            <a:off x="1451439" y="1423275"/>
            <a:ext cx="2611800" cy="4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23" name="Google Shape;123;p20"/>
          <p:cNvSpPr txBox="1">
            <a:spLocks noGrp="1"/>
          </p:cNvSpPr>
          <p:nvPr>
            <p:ph type="subTitle" idx="6"/>
          </p:nvPr>
        </p:nvSpPr>
        <p:spPr>
          <a:xfrm>
            <a:off x="5080761" y="1423275"/>
            <a:ext cx="2611800" cy="4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24" name="Google Shape;124;p20"/>
          <p:cNvSpPr txBox="1">
            <a:spLocks noGrp="1"/>
          </p:cNvSpPr>
          <p:nvPr>
            <p:ph type="subTitle" idx="7"/>
          </p:nvPr>
        </p:nvSpPr>
        <p:spPr>
          <a:xfrm>
            <a:off x="1451439" y="3007175"/>
            <a:ext cx="2611800" cy="4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25" name="Google Shape;125;p20"/>
          <p:cNvSpPr txBox="1">
            <a:spLocks noGrp="1"/>
          </p:cNvSpPr>
          <p:nvPr>
            <p:ph type="subTitle" idx="8"/>
          </p:nvPr>
        </p:nvSpPr>
        <p:spPr>
          <a:xfrm>
            <a:off x="5080761" y="3007175"/>
            <a:ext cx="2611800" cy="4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126"/>
        <p:cNvGrpSpPr/>
        <p:nvPr/>
      </p:nvGrpSpPr>
      <p:grpSpPr>
        <a:xfrm>
          <a:off x="0" y="0"/>
          <a:ext cx="0" cy="0"/>
          <a:chOff x="0" y="0"/>
          <a:chExt cx="0" cy="0"/>
        </a:xfrm>
      </p:grpSpPr>
      <p:sp>
        <p:nvSpPr>
          <p:cNvPr id="127" name="Google Shape;127;p21"/>
          <p:cNvSpPr/>
          <p:nvPr/>
        </p:nvSpPr>
        <p:spPr>
          <a:xfrm>
            <a:off x="295350" y="302400"/>
            <a:ext cx="8553600" cy="45387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486175" y="1078025"/>
            <a:ext cx="8177100" cy="35307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21"/>
          <p:cNvSpPr txBox="1">
            <a:spLocks noGrp="1"/>
          </p:cNvSpPr>
          <p:nvPr>
            <p:ph type="subTitle" idx="1"/>
          </p:nvPr>
        </p:nvSpPr>
        <p:spPr>
          <a:xfrm>
            <a:off x="719769" y="1926500"/>
            <a:ext cx="24273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1" name="Google Shape;131;p21"/>
          <p:cNvSpPr txBox="1">
            <a:spLocks noGrp="1"/>
          </p:cNvSpPr>
          <p:nvPr>
            <p:ph type="subTitle" idx="2"/>
          </p:nvPr>
        </p:nvSpPr>
        <p:spPr>
          <a:xfrm>
            <a:off x="5996916" y="1926500"/>
            <a:ext cx="24273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2" name="Google Shape;132;p21"/>
          <p:cNvSpPr txBox="1">
            <a:spLocks noGrp="1"/>
          </p:cNvSpPr>
          <p:nvPr>
            <p:ph type="subTitle" idx="3"/>
          </p:nvPr>
        </p:nvSpPr>
        <p:spPr>
          <a:xfrm>
            <a:off x="719769" y="3425450"/>
            <a:ext cx="24273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3" name="Google Shape;133;p21"/>
          <p:cNvSpPr txBox="1">
            <a:spLocks noGrp="1"/>
          </p:cNvSpPr>
          <p:nvPr>
            <p:ph type="subTitle" idx="4"/>
          </p:nvPr>
        </p:nvSpPr>
        <p:spPr>
          <a:xfrm>
            <a:off x="5996916" y="3425450"/>
            <a:ext cx="24273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4" name="Google Shape;134;p21"/>
          <p:cNvSpPr txBox="1">
            <a:spLocks noGrp="1"/>
          </p:cNvSpPr>
          <p:nvPr>
            <p:ph type="subTitle" idx="5"/>
          </p:nvPr>
        </p:nvSpPr>
        <p:spPr>
          <a:xfrm>
            <a:off x="719769" y="1553700"/>
            <a:ext cx="2427300" cy="4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35" name="Google Shape;135;p21"/>
          <p:cNvSpPr txBox="1">
            <a:spLocks noGrp="1"/>
          </p:cNvSpPr>
          <p:nvPr>
            <p:ph type="subTitle" idx="6"/>
          </p:nvPr>
        </p:nvSpPr>
        <p:spPr>
          <a:xfrm>
            <a:off x="5996931" y="1553700"/>
            <a:ext cx="2427300" cy="4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36" name="Google Shape;136;p21"/>
          <p:cNvSpPr txBox="1">
            <a:spLocks noGrp="1"/>
          </p:cNvSpPr>
          <p:nvPr>
            <p:ph type="subTitle" idx="7"/>
          </p:nvPr>
        </p:nvSpPr>
        <p:spPr>
          <a:xfrm>
            <a:off x="719769" y="3052550"/>
            <a:ext cx="2427300" cy="4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37" name="Google Shape;137;p21"/>
          <p:cNvSpPr txBox="1">
            <a:spLocks noGrp="1"/>
          </p:cNvSpPr>
          <p:nvPr>
            <p:ph type="subTitle" idx="8"/>
          </p:nvPr>
        </p:nvSpPr>
        <p:spPr>
          <a:xfrm>
            <a:off x="5996931" y="3052550"/>
            <a:ext cx="2427300" cy="4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38" name="Google Shape;138;p21"/>
          <p:cNvSpPr txBox="1">
            <a:spLocks noGrp="1"/>
          </p:cNvSpPr>
          <p:nvPr>
            <p:ph type="subTitle" idx="9"/>
          </p:nvPr>
        </p:nvSpPr>
        <p:spPr>
          <a:xfrm>
            <a:off x="3358350" y="1926500"/>
            <a:ext cx="24273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9" name="Google Shape;139;p21"/>
          <p:cNvSpPr txBox="1">
            <a:spLocks noGrp="1"/>
          </p:cNvSpPr>
          <p:nvPr>
            <p:ph type="subTitle" idx="13"/>
          </p:nvPr>
        </p:nvSpPr>
        <p:spPr>
          <a:xfrm>
            <a:off x="3358350" y="3425450"/>
            <a:ext cx="24273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0" name="Google Shape;140;p21"/>
          <p:cNvSpPr txBox="1">
            <a:spLocks noGrp="1"/>
          </p:cNvSpPr>
          <p:nvPr>
            <p:ph type="subTitle" idx="14"/>
          </p:nvPr>
        </p:nvSpPr>
        <p:spPr>
          <a:xfrm>
            <a:off x="3358350" y="1553700"/>
            <a:ext cx="2427300" cy="4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41" name="Google Shape;141;p21"/>
          <p:cNvSpPr txBox="1">
            <a:spLocks noGrp="1"/>
          </p:cNvSpPr>
          <p:nvPr>
            <p:ph type="subTitle" idx="15"/>
          </p:nvPr>
        </p:nvSpPr>
        <p:spPr>
          <a:xfrm>
            <a:off x="3358350" y="3052550"/>
            <a:ext cx="2427300" cy="4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9">
    <p:spTree>
      <p:nvGrpSpPr>
        <p:cNvPr id="1" name="Shape 142"/>
        <p:cNvGrpSpPr/>
        <p:nvPr/>
      </p:nvGrpSpPr>
      <p:grpSpPr>
        <a:xfrm>
          <a:off x="0" y="0"/>
          <a:ext cx="0" cy="0"/>
          <a:chOff x="0" y="0"/>
          <a:chExt cx="0" cy="0"/>
        </a:xfrm>
      </p:grpSpPr>
      <p:sp>
        <p:nvSpPr>
          <p:cNvPr id="143" name="Google Shape;143;p22"/>
          <p:cNvSpPr txBox="1">
            <a:spLocks noGrp="1"/>
          </p:cNvSpPr>
          <p:nvPr>
            <p:ph type="title" hasCustomPrompt="1"/>
          </p:nvPr>
        </p:nvSpPr>
        <p:spPr>
          <a:xfrm>
            <a:off x="713225" y="539500"/>
            <a:ext cx="4806900" cy="7689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4" name="Google Shape;144;p22"/>
          <p:cNvSpPr txBox="1">
            <a:spLocks noGrp="1"/>
          </p:cNvSpPr>
          <p:nvPr>
            <p:ph type="subTitle" idx="1"/>
          </p:nvPr>
        </p:nvSpPr>
        <p:spPr>
          <a:xfrm>
            <a:off x="713225" y="1308401"/>
            <a:ext cx="4806900" cy="4614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45" name="Google Shape;145;p22"/>
          <p:cNvSpPr txBox="1">
            <a:spLocks noGrp="1"/>
          </p:cNvSpPr>
          <p:nvPr>
            <p:ph type="title" idx="2" hasCustomPrompt="1"/>
          </p:nvPr>
        </p:nvSpPr>
        <p:spPr>
          <a:xfrm>
            <a:off x="713225" y="1958898"/>
            <a:ext cx="4806900" cy="7689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6" name="Google Shape;146;p22"/>
          <p:cNvSpPr txBox="1">
            <a:spLocks noGrp="1"/>
          </p:cNvSpPr>
          <p:nvPr>
            <p:ph type="subTitle" idx="3"/>
          </p:nvPr>
        </p:nvSpPr>
        <p:spPr>
          <a:xfrm>
            <a:off x="713225" y="2727788"/>
            <a:ext cx="4806900" cy="4614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47" name="Google Shape;147;p22"/>
          <p:cNvSpPr txBox="1">
            <a:spLocks noGrp="1"/>
          </p:cNvSpPr>
          <p:nvPr>
            <p:ph type="title" idx="4" hasCustomPrompt="1"/>
          </p:nvPr>
        </p:nvSpPr>
        <p:spPr>
          <a:xfrm>
            <a:off x="713225" y="3378271"/>
            <a:ext cx="4806900" cy="7689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8" name="Google Shape;148;p22"/>
          <p:cNvSpPr txBox="1">
            <a:spLocks noGrp="1"/>
          </p:cNvSpPr>
          <p:nvPr>
            <p:ph type="subTitle" idx="5"/>
          </p:nvPr>
        </p:nvSpPr>
        <p:spPr>
          <a:xfrm>
            <a:off x="713225" y="4147175"/>
            <a:ext cx="4806900" cy="4614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49"/>
        <p:cNvGrpSpPr/>
        <p:nvPr/>
      </p:nvGrpSpPr>
      <p:grpSpPr>
        <a:xfrm>
          <a:off x="0" y="0"/>
          <a:ext cx="0" cy="0"/>
          <a:chOff x="0" y="0"/>
          <a:chExt cx="0" cy="0"/>
        </a:xfrm>
      </p:grpSpPr>
      <p:sp>
        <p:nvSpPr>
          <p:cNvPr id="150" name="Google Shape;150;p23"/>
          <p:cNvSpPr/>
          <p:nvPr/>
        </p:nvSpPr>
        <p:spPr>
          <a:xfrm>
            <a:off x="295350" y="302400"/>
            <a:ext cx="8553600" cy="45387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txBox="1">
            <a:spLocks noGrp="1"/>
          </p:cNvSpPr>
          <p:nvPr>
            <p:ph type="subTitle" idx="1"/>
          </p:nvPr>
        </p:nvSpPr>
        <p:spPr>
          <a:xfrm>
            <a:off x="3112888" y="2011550"/>
            <a:ext cx="4976100" cy="18720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2" name="Google Shape;152;p23"/>
          <p:cNvSpPr txBox="1">
            <a:spLocks noGrp="1"/>
          </p:cNvSpPr>
          <p:nvPr>
            <p:ph type="title"/>
          </p:nvPr>
        </p:nvSpPr>
        <p:spPr>
          <a:xfrm>
            <a:off x="3112888" y="539500"/>
            <a:ext cx="4976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3" name="Google Shape;153;p23"/>
          <p:cNvSpPr txBox="1"/>
          <p:nvPr/>
        </p:nvSpPr>
        <p:spPr>
          <a:xfrm>
            <a:off x="3112888" y="3883550"/>
            <a:ext cx="4976100" cy="55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100" b="1">
                <a:solidFill>
                  <a:schemeClr val="dk1"/>
                </a:solidFill>
                <a:latin typeface="Rubik"/>
                <a:ea typeface="Rubik"/>
                <a:cs typeface="Rubik"/>
                <a:sym typeface="Rubik"/>
              </a:rPr>
              <a:t>CREDITS:</a:t>
            </a:r>
            <a:r>
              <a:rPr lang="en" sz="1100">
                <a:solidFill>
                  <a:schemeClr val="dk1"/>
                </a:solidFill>
                <a:latin typeface="Rubik"/>
                <a:ea typeface="Rubik"/>
                <a:cs typeface="Rubik"/>
                <a:sym typeface="Rubik"/>
              </a:rPr>
              <a:t> This presentation template was created by </a:t>
            </a:r>
            <a:r>
              <a:rPr lang="en" sz="1100" b="1">
                <a:solidFill>
                  <a:schemeClr val="dk1"/>
                </a:solidFill>
                <a:uFill>
                  <a:noFill/>
                </a:uFill>
                <a:latin typeface="Rubik"/>
                <a:ea typeface="Rubik"/>
                <a:cs typeface="Rubik"/>
                <a:sym typeface="Rubik"/>
                <a:hlinkClick r:id="rId2">
                  <a:extLst>
                    <a:ext uri="{A12FA001-AC4F-418D-AE19-62706E023703}">
                      <ahyp:hlinkClr xmlns:ahyp="http://schemas.microsoft.com/office/drawing/2018/hyperlinkcolor" val="tx"/>
                    </a:ext>
                  </a:extLst>
                </a:hlinkClick>
              </a:rPr>
              <a:t>Slidesgo</a:t>
            </a:r>
            <a:r>
              <a:rPr lang="en" sz="1100">
                <a:solidFill>
                  <a:schemeClr val="dk1"/>
                </a:solidFill>
                <a:latin typeface="Rubik"/>
                <a:ea typeface="Rubik"/>
                <a:cs typeface="Rubik"/>
                <a:sym typeface="Rubik"/>
              </a:rPr>
              <a:t>, and includes icons by </a:t>
            </a:r>
            <a:r>
              <a:rPr lang="en" sz="1100" b="1">
                <a:solidFill>
                  <a:schemeClr val="dk1"/>
                </a:solidFill>
                <a:uFill>
                  <a:noFill/>
                </a:uFill>
                <a:latin typeface="Rubik"/>
                <a:ea typeface="Rubik"/>
                <a:cs typeface="Rubik"/>
                <a:sym typeface="Rubik"/>
                <a:hlinkClick r:id="rId3">
                  <a:extLst>
                    <a:ext uri="{A12FA001-AC4F-418D-AE19-62706E023703}">
                      <ahyp:hlinkClr xmlns:ahyp="http://schemas.microsoft.com/office/drawing/2018/hyperlinkcolor" val="tx"/>
                    </a:ext>
                  </a:extLst>
                </a:hlinkClick>
              </a:rPr>
              <a:t>Flaticon</a:t>
            </a:r>
            <a:r>
              <a:rPr lang="en" sz="1100">
                <a:solidFill>
                  <a:schemeClr val="dk1"/>
                </a:solidFill>
                <a:latin typeface="Rubik"/>
                <a:ea typeface="Rubik"/>
                <a:cs typeface="Rubik"/>
                <a:sym typeface="Rubik"/>
              </a:rPr>
              <a:t>, and infographics &amp; images by </a:t>
            </a:r>
            <a:r>
              <a:rPr lang="en" sz="1100" b="1">
                <a:solidFill>
                  <a:schemeClr val="dk1"/>
                </a:solidFill>
                <a:uFill>
                  <a:noFill/>
                </a:uFill>
                <a:latin typeface="Rubik"/>
                <a:ea typeface="Rubik"/>
                <a:cs typeface="Rubik"/>
                <a:sym typeface="Rubik"/>
                <a:hlinkClick r:id="rId4">
                  <a:extLst>
                    <a:ext uri="{A12FA001-AC4F-418D-AE19-62706E023703}">
                      <ahyp:hlinkClr xmlns:ahyp="http://schemas.microsoft.com/office/drawing/2018/hyperlinkcolor" val="tx"/>
                    </a:ext>
                  </a:extLst>
                </a:hlinkClick>
              </a:rPr>
              <a:t>Freepik</a:t>
            </a:r>
            <a:r>
              <a:rPr lang="en" sz="1100">
                <a:solidFill>
                  <a:schemeClr val="dk1"/>
                </a:solidFill>
                <a:latin typeface="Rubik"/>
                <a:ea typeface="Rubik"/>
                <a:cs typeface="Rubik"/>
                <a:sym typeface="Rubik"/>
              </a:rPr>
              <a:t> </a:t>
            </a:r>
            <a:endParaRPr sz="1100" b="1">
              <a:solidFill>
                <a:schemeClr val="dk1"/>
              </a:solidFill>
              <a:latin typeface="Rubik"/>
              <a:ea typeface="Rubik"/>
              <a:cs typeface="Rubik"/>
              <a:sym typeface="Rubik"/>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811300" y="1208300"/>
            <a:ext cx="5619300" cy="20580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3225" y="1208300"/>
            <a:ext cx="1858500" cy="13425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2811453" y="3828450"/>
            <a:ext cx="5619300" cy="7800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54"/>
        <p:cNvGrpSpPr/>
        <p:nvPr/>
      </p:nvGrpSpPr>
      <p:grpSpPr>
        <a:xfrm>
          <a:off x="0" y="0"/>
          <a:ext cx="0" cy="0"/>
          <a:chOff x="0" y="0"/>
          <a:chExt cx="0" cy="0"/>
        </a:xfrm>
      </p:grpSpPr>
      <p:sp>
        <p:nvSpPr>
          <p:cNvPr id="155" name="Google Shape;155;p24"/>
          <p:cNvSpPr/>
          <p:nvPr/>
        </p:nvSpPr>
        <p:spPr>
          <a:xfrm>
            <a:off x="295350" y="302400"/>
            <a:ext cx="8553600" cy="45387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156"/>
        <p:cNvGrpSpPr/>
        <p:nvPr/>
      </p:nvGrpSpPr>
      <p:grpSpPr>
        <a:xfrm>
          <a:off x="0" y="0"/>
          <a:ext cx="0" cy="0"/>
          <a:chOff x="0" y="0"/>
          <a:chExt cx="0" cy="0"/>
        </a:xfrm>
      </p:grpSpPr>
      <p:sp>
        <p:nvSpPr>
          <p:cNvPr id="157" name="Google Shape;157;p25"/>
          <p:cNvSpPr/>
          <p:nvPr/>
        </p:nvSpPr>
        <p:spPr>
          <a:xfrm>
            <a:off x="295350" y="302400"/>
            <a:ext cx="8553600" cy="45387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5"/>
          <p:cNvSpPr/>
          <p:nvPr/>
        </p:nvSpPr>
        <p:spPr>
          <a:xfrm>
            <a:off x="486175" y="1078025"/>
            <a:ext cx="8177100" cy="35307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Bullet Points ">
  <p:cSld name="Title + Bullet Points ">
    <p:spTree>
      <p:nvGrpSpPr>
        <p:cNvPr id="1" name="Shape 58"/>
        <p:cNvGrpSpPr/>
        <p:nvPr/>
      </p:nvGrpSpPr>
      <p:grpSpPr>
        <a:xfrm>
          <a:off x="0" y="0"/>
          <a:ext cx="0" cy="0"/>
          <a:chOff x="0" y="0"/>
          <a:chExt cx="0" cy="0"/>
        </a:xfrm>
      </p:grpSpPr>
      <p:sp>
        <p:nvSpPr>
          <p:cNvPr id="59" name="Google Shape;59;p13"/>
          <p:cNvSpPr txBox="1">
            <a:spLocks noGrp="1"/>
          </p:cNvSpPr>
          <p:nvPr>
            <p:ph type="body" idx="1"/>
          </p:nvPr>
        </p:nvSpPr>
        <p:spPr>
          <a:xfrm>
            <a:off x="1667925" y="538800"/>
            <a:ext cx="6839400" cy="3723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sz="1300"/>
            </a:lvl1pPr>
            <a:lvl2pPr marL="914400" lvl="1" indent="-311150" rtl="0">
              <a:spcBef>
                <a:spcPts val="1600"/>
              </a:spcBef>
              <a:spcAft>
                <a:spcPts val="0"/>
              </a:spcAft>
              <a:buSzPts val="1300"/>
              <a:buChar char="○"/>
              <a:defRPr sz="1300"/>
            </a:lvl2pPr>
            <a:lvl3pPr marL="1371600" lvl="2" indent="-311150" rtl="0">
              <a:spcBef>
                <a:spcPts val="1600"/>
              </a:spcBef>
              <a:spcAft>
                <a:spcPts val="0"/>
              </a:spcAft>
              <a:buSzPts val="1300"/>
              <a:buChar char="■"/>
              <a:defRPr sz="1300"/>
            </a:lvl3pPr>
            <a:lvl4pPr marL="1828800" lvl="3" indent="-311150" rtl="0">
              <a:spcBef>
                <a:spcPts val="1600"/>
              </a:spcBef>
              <a:spcAft>
                <a:spcPts val="0"/>
              </a:spcAft>
              <a:buSzPts val="1300"/>
              <a:buChar char="●"/>
              <a:defRPr sz="1300"/>
            </a:lvl4pPr>
            <a:lvl5pPr marL="2286000" lvl="4" indent="-311150" rtl="0">
              <a:spcBef>
                <a:spcPts val="1600"/>
              </a:spcBef>
              <a:spcAft>
                <a:spcPts val="0"/>
              </a:spcAft>
              <a:buSzPts val="1300"/>
              <a:buChar char="○"/>
              <a:defRPr sz="1300"/>
            </a:lvl5pPr>
            <a:lvl6pPr marL="2743200" lvl="5" indent="-311150" rtl="0">
              <a:spcBef>
                <a:spcPts val="1600"/>
              </a:spcBef>
              <a:spcAft>
                <a:spcPts val="0"/>
              </a:spcAft>
              <a:buSzPts val="1300"/>
              <a:buChar char="■"/>
              <a:defRPr sz="1300"/>
            </a:lvl6pPr>
            <a:lvl7pPr marL="3200400" lvl="6" indent="-311150" rtl="0">
              <a:spcBef>
                <a:spcPts val="1600"/>
              </a:spcBef>
              <a:spcAft>
                <a:spcPts val="0"/>
              </a:spcAft>
              <a:buSzPts val="1300"/>
              <a:buChar char="●"/>
              <a:defRPr sz="1300"/>
            </a:lvl7pPr>
            <a:lvl8pPr marL="3657600" lvl="7" indent="-311150" rtl="0">
              <a:spcBef>
                <a:spcPts val="1600"/>
              </a:spcBef>
              <a:spcAft>
                <a:spcPts val="0"/>
              </a:spcAft>
              <a:buSzPts val="1300"/>
              <a:buChar char="○"/>
              <a:defRPr sz="1300"/>
            </a:lvl8pPr>
            <a:lvl9pPr marL="4114800" lvl="8" indent="-311150" rtl="0">
              <a:spcBef>
                <a:spcPts val="1600"/>
              </a:spcBef>
              <a:spcAft>
                <a:spcPts val="1600"/>
              </a:spcAft>
              <a:buSzPts val="1300"/>
              <a:buChar char="■"/>
              <a:defRPr sz="1300"/>
            </a:lvl9pPr>
          </a:lstStyle>
          <a:p>
            <a:endParaRPr/>
          </a:p>
        </p:txBody>
      </p:sp>
      <p:sp>
        <p:nvSpPr>
          <p:cNvPr id="60" name="Google Shape;60;p13"/>
          <p:cNvSpPr/>
          <p:nvPr/>
        </p:nvSpPr>
        <p:spPr>
          <a:xfrm>
            <a:off x="-18300" y="-40625"/>
            <a:ext cx="768900" cy="5184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txBox="1">
            <a:spLocks noGrp="1"/>
          </p:cNvSpPr>
          <p:nvPr>
            <p:ph type="title"/>
          </p:nvPr>
        </p:nvSpPr>
        <p:spPr>
          <a:xfrm rot="-5400000">
            <a:off x="-1228750" y="2190600"/>
            <a:ext cx="39678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3"/>
          <p:cNvSpPr/>
          <p:nvPr/>
        </p:nvSpPr>
        <p:spPr>
          <a:xfrm>
            <a:off x="378575" y="-85900"/>
            <a:ext cx="781800" cy="4699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649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1_Table of contents">
    <p:spTree>
      <p:nvGrpSpPr>
        <p:cNvPr id="1" name="Shape 63"/>
        <p:cNvGrpSpPr/>
        <p:nvPr/>
      </p:nvGrpSpPr>
      <p:grpSpPr>
        <a:xfrm>
          <a:off x="0" y="0"/>
          <a:ext cx="0" cy="0"/>
          <a:chOff x="0" y="0"/>
          <a:chExt cx="0" cy="0"/>
        </a:xfrm>
      </p:grpSpPr>
      <p:sp>
        <p:nvSpPr>
          <p:cNvPr id="64" name="Google Shape;64;p14"/>
          <p:cNvSpPr/>
          <p:nvPr/>
        </p:nvSpPr>
        <p:spPr>
          <a:xfrm>
            <a:off x="757125" y="695925"/>
            <a:ext cx="8386800" cy="444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378575" y="-85900"/>
            <a:ext cx="781800" cy="4699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4"/>
          <p:cNvSpPr txBox="1">
            <a:spLocks noGrp="1"/>
          </p:cNvSpPr>
          <p:nvPr>
            <p:ph type="title"/>
          </p:nvPr>
        </p:nvSpPr>
        <p:spPr>
          <a:xfrm rot="-5400000">
            <a:off x="-228850" y="1190800"/>
            <a:ext cx="19680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4"/>
          <p:cNvSpPr txBox="1">
            <a:spLocks noGrp="1"/>
          </p:cNvSpPr>
          <p:nvPr>
            <p:ph type="title" idx="2"/>
          </p:nvPr>
        </p:nvSpPr>
        <p:spPr>
          <a:xfrm>
            <a:off x="1392099" y="2183375"/>
            <a:ext cx="1693500" cy="98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8" name="Google Shape;68;p14"/>
          <p:cNvSpPr txBox="1">
            <a:spLocks noGrp="1"/>
          </p:cNvSpPr>
          <p:nvPr>
            <p:ph type="subTitle" idx="1"/>
          </p:nvPr>
        </p:nvSpPr>
        <p:spPr>
          <a:xfrm>
            <a:off x="1461556" y="3190275"/>
            <a:ext cx="1554600" cy="98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 name="Google Shape;69;p14"/>
          <p:cNvSpPr txBox="1">
            <a:spLocks noGrp="1"/>
          </p:cNvSpPr>
          <p:nvPr>
            <p:ph type="title" idx="3"/>
          </p:nvPr>
        </p:nvSpPr>
        <p:spPr>
          <a:xfrm>
            <a:off x="3159175" y="2183375"/>
            <a:ext cx="1693500" cy="98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0" name="Google Shape;70;p14"/>
          <p:cNvSpPr txBox="1">
            <a:spLocks noGrp="1"/>
          </p:cNvSpPr>
          <p:nvPr>
            <p:ph type="subTitle" idx="4"/>
          </p:nvPr>
        </p:nvSpPr>
        <p:spPr>
          <a:xfrm>
            <a:off x="3228627" y="3190275"/>
            <a:ext cx="1554600" cy="98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1" name="Google Shape;71;p14"/>
          <p:cNvSpPr txBox="1">
            <a:spLocks noGrp="1"/>
          </p:cNvSpPr>
          <p:nvPr>
            <p:ph type="title" idx="5"/>
          </p:nvPr>
        </p:nvSpPr>
        <p:spPr>
          <a:xfrm>
            <a:off x="4926250" y="2183375"/>
            <a:ext cx="1693500" cy="98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2" name="Google Shape;72;p14"/>
          <p:cNvSpPr txBox="1">
            <a:spLocks noGrp="1"/>
          </p:cNvSpPr>
          <p:nvPr>
            <p:ph type="subTitle" idx="6"/>
          </p:nvPr>
        </p:nvSpPr>
        <p:spPr>
          <a:xfrm>
            <a:off x="4995698" y="3190275"/>
            <a:ext cx="1554600" cy="98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3" name="Google Shape;73;p14"/>
          <p:cNvSpPr txBox="1">
            <a:spLocks noGrp="1"/>
          </p:cNvSpPr>
          <p:nvPr>
            <p:ph type="title" idx="7"/>
          </p:nvPr>
        </p:nvSpPr>
        <p:spPr>
          <a:xfrm>
            <a:off x="6693325" y="2183375"/>
            <a:ext cx="1693500" cy="98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4" name="Google Shape;74;p14"/>
          <p:cNvSpPr txBox="1">
            <a:spLocks noGrp="1"/>
          </p:cNvSpPr>
          <p:nvPr>
            <p:ph type="subTitle" idx="8"/>
          </p:nvPr>
        </p:nvSpPr>
        <p:spPr>
          <a:xfrm>
            <a:off x="6762768" y="3190275"/>
            <a:ext cx="1554600" cy="98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5" name="Google Shape;75;p14"/>
          <p:cNvSpPr txBox="1">
            <a:spLocks noGrp="1"/>
          </p:cNvSpPr>
          <p:nvPr>
            <p:ph type="title" idx="9" hasCustomPrompt="1"/>
          </p:nvPr>
        </p:nvSpPr>
        <p:spPr>
          <a:xfrm>
            <a:off x="4995700" y="1724650"/>
            <a:ext cx="1554600" cy="81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76" name="Google Shape;76;p14"/>
          <p:cNvSpPr txBox="1">
            <a:spLocks noGrp="1"/>
          </p:cNvSpPr>
          <p:nvPr>
            <p:ph type="title" idx="13" hasCustomPrompt="1"/>
          </p:nvPr>
        </p:nvSpPr>
        <p:spPr>
          <a:xfrm>
            <a:off x="1461550" y="1724650"/>
            <a:ext cx="1554600" cy="81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77" name="Google Shape;77;p14"/>
          <p:cNvSpPr txBox="1">
            <a:spLocks noGrp="1"/>
          </p:cNvSpPr>
          <p:nvPr>
            <p:ph type="title" idx="14" hasCustomPrompt="1"/>
          </p:nvPr>
        </p:nvSpPr>
        <p:spPr>
          <a:xfrm>
            <a:off x="3228625" y="1724650"/>
            <a:ext cx="1554600" cy="81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78" name="Google Shape;78;p14"/>
          <p:cNvSpPr txBox="1">
            <a:spLocks noGrp="1"/>
          </p:cNvSpPr>
          <p:nvPr>
            <p:ph type="title" idx="15" hasCustomPrompt="1"/>
          </p:nvPr>
        </p:nvSpPr>
        <p:spPr>
          <a:xfrm>
            <a:off x="6762775" y="1724650"/>
            <a:ext cx="1554600" cy="81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Tree>
    <p:extLst>
      <p:ext uri="{BB962C8B-B14F-4D97-AF65-F5344CB8AC3E}">
        <p14:creationId xmlns:p14="http://schemas.microsoft.com/office/powerpoint/2010/main" val="7619246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713225" y="1229650"/>
            <a:ext cx="7717500" cy="33789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6152291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04"/>
        <p:cNvGrpSpPr/>
        <p:nvPr/>
      </p:nvGrpSpPr>
      <p:grpSpPr>
        <a:xfrm>
          <a:off x="0" y="0"/>
          <a:ext cx="0" cy="0"/>
          <a:chOff x="0" y="0"/>
          <a:chExt cx="0" cy="0"/>
        </a:xfrm>
      </p:grpSpPr>
      <p:sp>
        <p:nvSpPr>
          <p:cNvPr id="105" name="Google Shape;105;p19"/>
          <p:cNvSpPr/>
          <p:nvPr/>
        </p:nvSpPr>
        <p:spPr>
          <a:xfrm>
            <a:off x="295350" y="302400"/>
            <a:ext cx="8553600" cy="45387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a:off x="486175" y="1078025"/>
            <a:ext cx="8177100" cy="35307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8" name="Google Shape;108;p19"/>
          <p:cNvSpPr txBox="1">
            <a:spLocks noGrp="1"/>
          </p:cNvSpPr>
          <p:nvPr>
            <p:ph type="subTitle" idx="1"/>
          </p:nvPr>
        </p:nvSpPr>
        <p:spPr>
          <a:xfrm>
            <a:off x="1470533" y="1565625"/>
            <a:ext cx="580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09" name="Google Shape;109;p19"/>
          <p:cNvSpPr txBox="1">
            <a:spLocks noGrp="1"/>
          </p:cNvSpPr>
          <p:nvPr>
            <p:ph type="subTitle" idx="2"/>
          </p:nvPr>
        </p:nvSpPr>
        <p:spPr>
          <a:xfrm>
            <a:off x="1470533" y="2731125"/>
            <a:ext cx="5808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10" name="Google Shape;110;p19"/>
          <p:cNvSpPr txBox="1">
            <a:spLocks noGrp="1"/>
          </p:cNvSpPr>
          <p:nvPr>
            <p:ph type="subTitle" idx="3"/>
          </p:nvPr>
        </p:nvSpPr>
        <p:spPr>
          <a:xfrm>
            <a:off x="1470533" y="3851625"/>
            <a:ext cx="5808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11" name="Google Shape;111;p19"/>
          <p:cNvSpPr txBox="1">
            <a:spLocks noGrp="1"/>
          </p:cNvSpPr>
          <p:nvPr>
            <p:ph type="subTitle" idx="4"/>
          </p:nvPr>
        </p:nvSpPr>
        <p:spPr>
          <a:xfrm>
            <a:off x="1470525" y="1329825"/>
            <a:ext cx="58080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Bebas Neue"/>
              <a:buNone/>
              <a:defRPr sz="2400">
                <a:latin typeface="Lexend Deca SemiBold"/>
                <a:ea typeface="Lexend Deca SemiBold"/>
                <a:cs typeface="Lexend Deca SemiBold"/>
                <a:sym typeface="Lexend Deca SemiBold"/>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112" name="Google Shape;112;p19"/>
          <p:cNvSpPr txBox="1">
            <a:spLocks noGrp="1"/>
          </p:cNvSpPr>
          <p:nvPr>
            <p:ph type="subTitle" idx="5"/>
          </p:nvPr>
        </p:nvSpPr>
        <p:spPr>
          <a:xfrm>
            <a:off x="1470525" y="2450325"/>
            <a:ext cx="58080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Bebas Neue"/>
              <a:buNone/>
              <a:defRPr sz="2400">
                <a:latin typeface="Lexend Deca SemiBold"/>
                <a:ea typeface="Lexend Deca SemiBold"/>
                <a:cs typeface="Lexend Deca SemiBold"/>
                <a:sym typeface="Lexend Deca SemiBold"/>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113" name="Google Shape;113;p19"/>
          <p:cNvSpPr txBox="1">
            <a:spLocks noGrp="1"/>
          </p:cNvSpPr>
          <p:nvPr>
            <p:ph type="subTitle" idx="6"/>
          </p:nvPr>
        </p:nvSpPr>
        <p:spPr>
          <a:xfrm>
            <a:off x="1470525" y="3570925"/>
            <a:ext cx="58080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Bebas Neue"/>
              <a:buNone/>
              <a:defRPr sz="2400">
                <a:latin typeface="Lexend Deca SemiBold"/>
                <a:ea typeface="Lexend Deca SemiBold"/>
                <a:cs typeface="Lexend Deca SemiBold"/>
                <a:sym typeface="Lexend Deca SemiBold"/>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6953283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713225" y="539500"/>
            <a:ext cx="5205300" cy="21003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9600"/>
              <a:buNone/>
              <a:defRPr sz="10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7" name="Google Shape;47;p11"/>
          <p:cNvSpPr txBox="1">
            <a:spLocks noGrp="1"/>
          </p:cNvSpPr>
          <p:nvPr>
            <p:ph type="subTitle" idx="1"/>
          </p:nvPr>
        </p:nvSpPr>
        <p:spPr>
          <a:xfrm>
            <a:off x="713225" y="3230238"/>
            <a:ext cx="5240400" cy="6795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extLst>
      <p:ext uri="{BB962C8B-B14F-4D97-AF65-F5344CB8AC3E}">
        <p14:creationId xmlns:p14="http://schemas.microsoft.com/office/powerpoint/2010/main" val="35359480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2"/>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p:nvPr/>
        </p:nvSpPr>
        <p:spPr>
          <a:xfrm>
            <a:off x="295350" y="302400"/>
            <a:ext cx="8553600" cy="45387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
          <p:cNvSpPr/>
          <p:nvPr/>
        </p:nvSpPr>
        <p:spPr>
          <a:xfrm>
            <a:off x="486175" y="1078025"/>
            <a:ext cx="8177100" cy="35307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a:off x="486175" y="1078025"/>
            <a:ext cx="8177100" cy="35307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1215750"/>
            <a:ext cx="7704000" cy="3302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1600"/>
              </a:spcBef>
              <a:spcAft>
                <a:spcPts val="0"/>
              </a:spcAft>
              <a:buSzPts val="1400"/>
              <a:buFont typeface="Nunito Light"/>
              <a:buChar char="●"/>
              <a:defRPr/>
            </a:lvl4pPr>
            <a:lvl5pPr marL="2286000" lvl="4" indent="-317500" rtl="0">
              <a:lnSpc>
                <a:spcPct val="100000"/>
              </a:lnSpc>
              <a:spcBef>
                <a:spcPts val="1600"/>
              </a:spcBef>
              <a:spcAft>
                <a:spcPts val="0"/>
              </a:spcAft>
              <a:buSzPts val="1400"/>
              <a:buFont typeface="Nunito Light"/>
              <a:buChar char="○"/>
              <a:defRPr/>
            </a:lvl5pPr>
            <a:lvl6pPr marL="2743200" lvl="5" indent="-317500" rtl="0">
              <a:lnSpc>
                <a:spcPct val="100000"/>
              </a:lnSpc>
              <a:spcBef>
                <a:spcPts val="1600"/>
              </a:spcBef>
              <a:spcAft>
                <a:spcPts val="0"/>
              </a:spcAft>
              <a:buSzPts val="1400"/>
              <a:buFont typeface="Nunito Light"/>
              <a:buChar char="■"/>
              <a:defRPr/>
            </a:lvl6pPr>
            <a:lvl7pPr marL="3200400" lvl="6" indent="-317500" rtl="0">
              <a:lnSpc>
                <a:spcPct val="100000"/>
              </a:lnSpc>
              <a:spcBef>
                <a:spcPts val="1600"/>
              </a:spcBef>
              <a:spcAft>
                <a:spcPts val="0"/>
              </a:spcAft>
              <a:buSzPts val="1400"/>
              <a:buFont typeface="Nunito Light"/>
              <a:buChar char="●"/>
              <a:defRPr/>
            </a:lvl7pPr>
            <a:lvl8pPr marL="3657600" lvl="7" indent="-317500" rtl="0">
              <a:lnSpc>
                <a:spcPct val="100000"/>
              </a:lnSpc>
              <a:spcBef>
                <a:spcPts val="1600"/>
              </a:spcBef>
              <a:spcAft>
                <a:spcPts val="0"/>
              </a:spcAft>
              <a:buSzPts val="1400"/>
              <a:buFont typeface="Nunito Light"/>
              <a:buChar char="○"/>
              <a:defRPr/>
            </a:lvl8pPr>
            <a:lvl9pPr marL="4114800" lvl="8" indent="-317500" rtl="0">
              <a:lnSpc>
                <a:spcPct val="100000"/>
              </a:lnSpc>
              <a:spcBef>
                <a:spcPts val="1600"/>
              </a:spcBef>
              <a:spcAft>
                <a:spcPts val="1600"/>
              </a:spcAft>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a:off x="295350" y="302400"/>
            <a:ext cx="8553600" cy="45387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p:nvPr/>
        </p:nvSpPr>
        <p:spPr>
          <a:xfrm>
            <a:off x="486175" y="1078025"/>
            <a:ext cx="8177100" cy="35307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 name="Google Shape;25;p5"/>
          <p:cNvSpPr txBox="1">
            <a:spLocks noGrp="1"/>
          </p:cNvSpPr>
          <p:nvPr>
            <p:ph type="subTitle" idx="1"/>
          </p:nvPr>
        </p:nvSpPr>
        <p:spPr>
          <a:xfrm>
            <a:off x="4628306" y="1747703"/>
            <a:ext cx="3803100" cy="2736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26" name="Google Shape;26;p5"/>
          <p:cNvSpPr txBox="1">
            <a:spLocks noGrp="1"/>
          </p:cNvSpPr>
          <p:nvPr>
            <p:ph type="subTitle" idx="2"/>
          </p:nvPr>
        </p:nvSpPr>
        <p:spPr>
          <a:xfrm>
            <a:off x="712594" y="1747700"/>
            <a:ext cx="3725400" cy="2736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Char char="●"/>
              <a:defRPr sz="1400" b="0"/>
            </a:lvl1pPr>
            <a:lvl2pPr lvl="1" algn="ctr" rtl="0">
              <a:lnSpc>
                <a:spcPct val="100000"/>
              </a:lnSpc>
              <a:spcBef>
                <a:spcPts val="160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27" name="Google Shape;27;p5"/>
          <p:cNvSpPr txBox="1">
            <a:spLocks noGrp="1"/>
          </p:cNvSpPr>
          <p:nvPr>
            <p:ph type="subTitle" idx="3"/>
          </p:nvPr>
        </p:nvSpPr>
        <p:spPr>
          <a:xfrm>
            <a:off x="712594" y="1227675"/>
            <a:ext cx="3725400" cy="5199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400">
                <a:latin typeface="Lexend Deca SemiBold"/>
                <a:ea typeface="Lexend Deca SemiBold"/>
                <a:cs typeface="Lexend Deca SemiBold"/>
                <a:sym typeface="Lexend Deca SemiBold"/>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28" name="Google Shape;28;p5"/>
          <p:cNvSpPr txBox="1">
            <a:spLocks noGrp="1"/>
          </p:cNvSpPr>
          <p:nvPr>
            <p:ph type="subTitle" idx="4"/>
          </p:nvPr>
        </p:nvSpPr>
        <p:spPr>
          <a:xfrm>
            <a:off x="4628294" y="1227675"/>
            <a:ext cx="3803100" cy="519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latin typeface="Lexend Deca SemiBold"/>
                <a:ea typeface="Lexend Deca SemiBold"/>
                <a:cs typeface="Lexend Deca SemiBold"/>
                <a:sym typeface="Lexend Deca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p:nvPr/>
        </p:nvSpPr>
        <p:spPr>
          <a:xfrm>
            <a:off x="295350" y="302400"/>
            <a:ext cx="8553600" cy="45387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p:nvPr/>
        </p:nvSpPr>
        <p:spPr>
          <a:xfrm>
            <a:off x="486175" y="1078025"/>
            <a:ext cx="8177100" cy="35307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p:nvPr/>
        </p:nvSpPr>
        <p:spPr>
          <a:xfrm>
            <a:off x="298650" y="302400"/>
            <a:ext cx="8553600" cy="45387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p:nvPr/>
        </p:nvSpPr>
        <p:spPr>
          <a:xfrm>
            <a:off x="486175" y="1078025"/>
            <a:ext cx="8177100" cy="35307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7"/>
          <p:cNvSpPr txBox="1">
            <a:spLocks noGrp="1"/>
          </p:cNvSpPr>
          <p:nvPr>
            <p:ph type="subTitle" idx="1"/>
          </p:nvPr>
        </p:nvSpPr>
        <p:spPr>
          <a:xfrm>
            <a:off x="720000" y="1347250"/>
            <a:ext cx="7324500" cy="317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Rubik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2184225" y="3295475"/>
            <a:ext cx="6246600" cy="1313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4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614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400"/>
              <a:buFont typeface="Lexend Deca SemiBold"/>
              <a:buNone/>
              <a:defRPr sz="3400">
                <a:solidFill>
                  <a:schemeClr val="dk1"/>
                </a:solidFill>
                <a:latin typeface="Lexend Deca SemiBold"/>
                <a:ea typeface="Lexend Deca SemiBold"/>
                <a:cs typeface="Lexend Deca SemiBold"/>
                <a:sym typeface="Lexend Deca SemiBold"/>
              </a:defRPr>
            </a:lvl1pPr>
            <a:lvl2pPr lvl="1" rtl="0">
              <a:lnSpc>
                <a:spcPct val="9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lnSpc>
                <a:spcPct val="9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lnSpc>
                <a:spcPct val="9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lnSpc>
                <a:spcPct val="9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lnSpc>
                <a:spcPct val="9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lnSpc>
                <a:spcPct val="9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lnSpc>
                <a:spcPct val="9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lnSpc>
                <a:spcPct val="9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1pPr>
            <a:lvl2pPr marL="914400" lvl="1" indent="-317500">
              <a:lnSpc>
                <a:spcPct val="115000"/>
              </a:lnSpc>
              <a:spcBef>
                <a:spcPts val="1600"/>
              </a:spcBef>
              <a:spcAft>
                <a:spcPts val="0"/>
              </a:spcAft>
              <a:buClr>
                <a:schemeClr val="dk1"/>
              </a:buClr>
              <a:buSzPts val="1400"/>
              <a:buFont typeface="Rubik"/>
              <a:buChar char="○"/>
              <a:defRPr>
                <a:solidFill>
                  <a:schemeClr val="dk1"/>
                </a:solidFill>
                <a:latin typeface="Rubik"/>
                <a:ea typeface="Rubik"/>
                <a:cs typeface="Rubik"/>
                <a:sym typeface="Rubik"/>
              </a:defRPr>
            </a:lvl2pPr>
            <a:lvl3pPr marL="1371600" lvl="2" indent="-317500">
              <a:lnSpc>
                <a:spcPct val="115000"/>
              </a:lnSpc>
              <a:spcBef>
                <a:spcPts val="1600"/>
              </a:spcBef>
              <a:spcAft>
                <a:spcPts val="0"/>
              </a:spcAft>
              <a:buClr>
                <a:schemeClr val="dk1"/>
              </a:buClr>
              <a:buSzPts val="1400"/>
              <a:buFont typeface="Rubik"/>
              <a:buChar char="■"/>
              <a:defRPr>
                <a:solidFill>
                  <a:schemeClr val="dk1"/>
                </a:solidFill>
                <a:latin typeface="Rubik"/>
                <a:ea typeface="Rubik"/>
                <a:cs typeface="Rubik"/>
                <a:sym typeface="Rubik"/>
              </a:defRPr>
            </a:lvl3pPr>
            <a:lvl4pPr marL="1828800" lvl="3" indent="-317500">
              <a:lnSpc>
                <a:spcPct val="115000"/>
              </a:lnSpc>
              <a:spcBef>
                <a:spcPts val="1600"/>
              </a:spcBef>
              <a:spcAft>
                <a:spcPts val="0"/>
              </a:spcAft>
              <a:buClr>
                <a:schemeClr val="dk1"/>
              </a:buClr>
              <a:buSzPts val="1400"/>
              <a:buFont typeface="Rubik"/>
              <a:buChar char="●"/>
              <a:defRPr>
                <a:solidFill>
                  <a:schemeClr val="dk1"/>
                </a:solidFill>
                <a:latin typeface="Rubik"/>
                <a:ea typeface="Rubik"/>
                <a:cs typeface="Rubik"/>
                <a:sym typeface="Rubik"/>
              </a:defRPr>
            </a:lvl4pPr>
            <a:lvl5pPr marL="2286000" lvl="4" indent="-317500">
              <a:lnSpc>
                <a:spcPct val="115000"/>
              </a:lnSpc>
              <a:spcBef>
                <a:spcPts val="1600"/>
              </a:spcBef>
              <a:spcAft>
                <a:spcPts val="0"/>
              </a:spcAft>
              <a:buClr>
                <a:schemeClr val="dk1"/>
              </a:buClr>
              <a:buSzPts val="1400"/>
              <a:buFont typeface="Rubik"/>
              <a:buChar char="○"/>
              <a:defRPr>
                <a:solidFill>
                  <a:schemeClr val="dk1"/>
                </a:solidFill>
                <a:latin typeface="Rubik"/>
                <a:ea typeface="Rubik"/>
                <a:cs typeface="Rubik"/>
                <a:sym typeface="Rubik"/>
              </a:defRPr>
            </a:lvl5pPr>
            <a:lvl6pPr marL="2743200" lvl="5" indent="-317500">
              <a:lnSpc>
                <a:spcPct val="115000"/>
              </a:lnSpc>
              <a:spcBef>
                <a:spcPts val="1600"/>
              </a:spcBef>
              <a:spcAft>
                <a:spcPts val="0"/>
              </a:spcAft>
              <a:buClr>
                <a:schemeClr val="dk1"/>
              </a:buClr>
              <a:buSzPts val="1400"/>
              <a:buFont typeface="Rubik"/>
              <a:buChar char="■"/>
              <a:defRPr>
                <a:solidFill>
                  <a:schemeClr val="dk1"/>
                </a:solidFill>
                <a:latin typeface="Rubik"/>
                <a:ea typeface="Rubik"/>
                <a:cs typeface="Rubik"/>
                <a:sym typeface="Rubik"/>
              </a:defRPr>
            </a:lvl6pPr>
            <a:lvl7pPr marL="3200400" lvl="6" indent="-317500">
              <a:lnSpc>
                <a:spcPct val="115000"/>
              </a:lnSpc>
              <a:spcBef>
                <a:spcPts val="1600"/>
              </a:spcBef>
              <a:spcAft>
                <a:spcPts val="0"/>
              </a:spcAft>
              <a:buClr>
                <a:schemeClr val="dk1"/>
              </a:buClr>
              <a:buSzPts val="1400"/>
              <a:buFont typeface="Rubik"/>
              <a:buChar char="●"/>
              <a:defRPr>
                <a:solidFill>
                  <a:schemeClr val="dk1"/>
                </a:solidFill>
                <a:latin typeface="Rubik"/>
                <a:ea typeface="Rubik"/>
                <a:cs typeface="Rubik"/>
                <a:sym typeface="Rubik"/>
              </a:defRPr>
            </a:lvl7pPr>
            <a:lvl8pPr marL="3657600" lvl="7" indent="-317500">
              <a:lnSpc>
                <a:spcPct val="115000"/>
              </a:lnSpc>
              <a:spcBef>
                <a:spcPts val="1600"/>
              </a:spcBef>
              <a:spcAft>
                <a:spcPts val="0"/>
              </a:spcAft>
              <a:buClr>
                <a:schemeClr val="dk1"/>
              </a:buClr>
              <a:buSzPts val="1400"/>
              <a:buFont typeface="Rubik"/>
              <a:buChar char="○"/>
              <a:defRPr>
                <a:solidFill>
                  <a:schemeClr val="dk1"/>
                </a:solidFill>
                <a:latin typeface="Rubik"/>
                <a:ea typeface="Rubik"/>
                <a:cs typeface="Rubik"/>
                <a:sym typeface="Rubik"/>
              </a:defRPr>
            </a:lvl8pPr>
            <a:lvl9pPr marL="4114800" lvl="8" indent="-317500">
              <a:lnSpc>
                <a:spcPct val="115000"/>
              </a:lnSpc>
              <a:spcBef>
                <a:spcPts val="1600"/>
              </a:spcBef>
              <a:spcAft>
                <a:spcPts val="1600"/>
              </a:spcAft>
              <a:buClr>
                <a:schemeClr val="dk1"/>
              </a:buClr>
              <a:buSzPts val="1400"/>
              <a:buFont typeface="Rubik"/>
              <a:buChar char="■"/>
              <a:defRPr>
                <a:solidFill>
                  <a:schemeClr val="dk1"/>
                </a:solidFill>
                <a:latin typeface="Rubik"/>
                <a:ea typeface="Rubik"/>
                <a:cs typeface="Rubik"/>
                <a:sym typeface="Rubi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 id="2147483666" r:id="rId16"/>
    <p:sldLayoutId id="2147483667" r:id="rId17"/>
    <p:sldLayoutId id="2147483668" r:id="rId18"/>
    <p:sldLayoutId id="2147483669" r:id="rId19"/>
    <p:sldLayoutId id="2147483670" r:id="rId20"/>
    <p:sldLayoutId id="2147483671" r:id="rId21"/>
    <p:sldLayoutId id="2147483676" r:id="rId22"/>
    <p:sldLayoutId id="2147483677" r:id="rId23"/>
    <p:sldLayoutId id="2147483678" r:id="rId24"/>
    <p:sldLayoutId id="2147483679" r:id="rId25"/>
    <p:sldLayoutId id="2147483680"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1" name="Google Shape;161;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6.xml"/><Relationship Id="rId7" Type="http://schemas.openxmlformats.org/officeDocument/2006/relationships/slide" Target="slide54.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17.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41.xml"/><Relationship Id="rId11" Type="http://schemas.openxmlformats.org/officeDocument/2006/relationships/hyperlink" Target="http://bit.ly/30B07Gq" TargetMode="External"/><Relationship Id="rId5" Type="http://schemas.openxmlformats.org/officeDocument/2006/relationships/slide" Target="slide42.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43.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hyperlink" Target="https://docs.google.com/spreadsheets/d/105CFZ5v3U4rc0E8MU_BH2BypNrfQ2nS0QGRWB1XeHZI/copy"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hyperlink" Target="https://docs.google.com/spreadsheets/d/105CFZ5v3U4rc0E8MU_BH2BypNrfQ2nS0QGRWB1XeHZI/copy"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hyperlink" Target="https://www.freepik.com/free-vector/hand-drawn-80s-party-celebration-labels-template_28476806.htm/?utm_source=slidesgo_template&amp;utm_medium=referral-link&amp;utm_campaign=sg_resources&amp;utm_content=freepik"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hyperlink" Target="https://www.freepik.com/free-vector/hand-drawn-80s-party-facebook-cover_27829433.htm/?utm_source=slidesgo_template&amp;utm_medium=referral-link&amp;utm_campaign=sg_resources&amp;utm_content=freepik" TargetMode="External"/><Relationship Id="rId4" Type="http://schemas.openxmlformats.org/officeDocument/2006/relationships/hyperlink" Target="https://www.freepik.com/free-vector/hand-drawn-80s-party-photocall-template_27829445.htm/?utm_source=slidesgo_template&amp;utm_medium=referral-link&amp;utm_campaign=sg_resources&amp;utm_content=freepik"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freepik.com/free-photo/neighborhood-lifestyle-friends_32501455.htm/?utm_source=slidesgo_template&amp;utm_medium=referral-link&amp;utm_campaign=sg_resources&amp;utm_content=freepik" TargetMode="External"/><Relationship Id="rId3" Type="http://schemas.openxmlformats.org/officeDocument/2006/relationships/hyperlink" Target="https://www.freepik.com/free-vector/hand-drawn-80s-party-celebration-labels-template_28476806.htm/?utm_source=slidesgo_template&amp;utm_medium=referral-link&amp;utm_campaign=sg_resources&amp;utm_content=freepik" TargetMode="External"/><Relationship Id="rId7" Type="http://schemas.openxmlformats.org/officeDocument/2006/relationships/hyperlink" Target="https://www.freepik.com/free-photo/young-adults-having-block-party_30042750.htm/?utm_source=slidesgo_template&amp;utm_medium=referral-link&amp;utm_campaign=sg_resources&amp;utm_content=freepik"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www.freepik.com/free-vector/hand-drawn-80s-party-celebration-poster-template_28476827.htm/?utm_source=slidesgo_template&amp;utm_medium=referral-link&amp;utm_campaign=sg_resources&amp;utm_content=freepik" TargetMode="External"/><Relationship Id="rId5" Type="http://schemas.openxmlformats.org/officeDocument/2006/relationships/hyperlink" Target="https://www.freepik.com/free-vector/hand-drawn-80s-party-facebook-cover_27829433.htm/?utm_source=slidesgo_template&amp;utm_medium=referral-link&amp;utm_campaign=sg_resources&amp;utm_content=freepik" TargetMode="External"/><Relationship Id="rId4" Type="http://schemas.openxmlformats.org/officeDocument/2006/relationships/hyperlink" Target="https://www.freepik.com/free-vector/hand-drawn-80s-party-photocall-template_27829445.htm/?utm_source=slidesgo_template&amp;utm_medium=referral-link&amp;utm_campaign=sg_resources&amp;utm_content=freepik"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1.xml"/></Relationships>
</file>

<file path=ppt/slides/_rels/slide4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5.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1.xml"/></Relationships>
</file>

<file path=ppt/slides/_rels/slide46.xml.rels><?xml version="1.0" encoding="UTF-8" standalone="yes"?>
<Relationships xmlns="http://schemas.openxmlformats.org/package/2006/relationships"><Relationship Id="rId3" Type="http://schemas.openxmlformats.org/officeDocument/2006/relationships/hyperlink" Target="https://fonts.google.com/specimen/Lexend+Deca" TargetMode="External"/><Relationship Id="rId2" Type="http://schemas.openxmlformats.org/officeDocument/2006/relationships/notesSlide" Target="../notesSlides/notesSlide46.xml"/><Relationship Id="rId1" Type="http://schemas.openxmlformats.org/officeDocument/2006/relationships/slideLayout" Target="../slideLayouts/slideLayout28.xml"/><Relationship Id="rId4" Type="http://schemas.openxmlformats.org/officeDocument/2006/relationships/hyperlink" Target="https://fonts.google.com/specimen/Rubik"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1.xml"/><Relationship Id="rId1" Type="http://schemas.openxmlformats.org/officeDocument/2006/relationships/slideLayout" Target="../slideLayouts/slideLayout2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68"/>
        <p:cNvGrpSpPr/>
        <p:nvPr/>
      </p:nvGrpSpPr>
      <p:grpSpPr>
        <a:xfrm>
          <a:off x="0" y="0"/>
          <a:ext cx="0" cy="0"/>
          <a:chOff x="0" y="0"/>
          <a:chExt cx="0" cy="0"/>
        </a:xfrm>
      </p:grpSpPr>
      <p:sp>
        <p:nvSpPr>
          <p:cNvPr id="169" name="Google Shape;169;p29"/>
          <p:cNvSpPr txBox="1">
            <a:spLocks noGrp="1"/>
          </p:cNvSpPr>
          <p:nvPr>
            <p:ph type="ctrTitle"/>
          </p:nvPr>
        </p:nvSpPr>
        <p:spPr>
          <a:xfrm>
            <a:off x="713225" y="1149813"/>
            <a:ext cx="7716600" cy="212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Millennial Generation Thesis Defense </a:t>
            </a:r>
            <a:endParaRPr/>
          </a:p>
        </p:txBody>
      </p:sp>
      <p:sp>
        <p:nvSpPr>
          <p:cNvPr id="170" name="Google Shape;170;p29"/>
          <p:cNvSpPr txBox="1">
            <a:spLocks noGrp="1"/>
          </p:cNvSpPr>
          <p:nvPr>
            <p:ph type="subTitle" idx="1"/>
          </p:nvPr>
        </p:nvSpPr>
        <p:spPr>
          <a:xfrm>
            <a:off x="3993450" y="3807525"/>
            <a:ext cx="4436400" cy="80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is where your presentation begins</a:t>
            </a:r>
            <a:endParaRPr/>
          </a:p>
        </p:txBody>
      </p:sp>
      <p:grpSp>
        <p:nvGrpSpPr>
          <p:cNvPr id="171" name="Google Shape;171;p29"/>
          <p:cNvGrpSpPr/>
          <p:nvPr/>
        </p:nvGrpSpPr>
        <p:grpSpPr>
          <a:xfrm>
            <a:off x="6594425" y="381393"/>
            <a:ext cx="1836250" cy="637927"/>
            <a:chOff x="6137475" y="323763"/>
            <a:chExt cx="1836250" cy="637927"/>
          </a:xfrm>
        </p:grpSpPr>
        <p:sp>
          <p:nvSpPr>
            <p:cNvPr id="172" name="Google Shape;172;p29"/>
            <p:cNvSpPr/>
            <p:nvPr/>
          </p:nvSpPr>
          <p:spPr>
            <a:xfrm>
              <a:off x="6137475" y="323763"/>
              <a:ext cx="1836250" cy="471511"/>
            </a:xfrm>
            <a:custGeom>
              <a:avLst/>
              <a:gdLst/>
              <a:ahLst/>
              <a:cxnLst/>
              <a:rect l="l" t="t" r="r" b="b"/>
              <a:pathLst>
                <a:path w="20193" h="5185" extrusionOk="0">
                  <a:moveTo>
                    <a:pt x="1" y="1"/>
                  </a:moveTo>
                  <a:lnTo>
                    <a:pt x="1" y="5184"/>
                  </a:lnTo>
                  <a:lnTo>
                    <a:pt x="20193" y="5184"/>
                  </a:lnTo>
                  <a:lnTo>
                    <a:pt x="20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6927720" y="795183"/>
              <a:ext cx="255709" cy="166507"/>
            </a:xfrm>
            <a:custGeom>
              <a:avLst/>
              <a:gdLst/>
              <a:ahLst/>
              <a:cxnLst/>
              <a:rect l="l" t="t" r="r" b="b"/>
              <a:pathLst>
                <a:path w="2812" h="1831" extrusionOk="0">
                  <a:moveTo>
                    <a:pt x="0" y="0"/>
                  </a:moveTo>
                  <a:lnTo>
                    <a:pt x="1407" y="1830"/>
                  </a:lnTo>
                  <a:lnTo>
                    <a:pt x="28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6137475" y="323763"/>
              <a:ext cx="1836250" cy="637927"/>
            </a:xfrm>
            <a:custGeom>
              <a:avLst/>
              <a:gdLst/>
              <a:ahLst/>
              <a:cxnLst/>
              <a:rect l="l" t="t" r="r" b="b"/>
              <a:pathLst>
                <a:path w="20193" h="7015" fill="none" extrusionOk="0">
                  <a:moveTo>
                    <a:pt x="1" y="1"/>
                  </a:moveTo>
                  <a:lnTo>
                    <a:pt x="1" y="5184"/>
                  </a:lnTo>
                  <a:lnTo>
                    <a:pt x="8690" y="5184"/>
                  </a:lnTo>
                  <a:lnTo>
                    <a:pt x="10097" y="7014"/>
                  </a:lnTo>
                  <a:lnTo>
                    <a:pt x="11501" y="5184"/>
                  </a:lnTo>
                  <a:lnTo>
                    <a:pt x="20193" y="5184"/>
                  </a:lnTo>
                  <a:lnTo>
                    <a:pt x="20193" y="1"/>
                  </a:ln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6234414" y="434888"/>
              <a:ext cx="338096" cy="252624"/>
            </a:xfrm>
            <a:custGeom>
              <a:avLst/>
              <a:gdLst/>
              <a:ahLst/>
              <a:cxnLst/>
              <a:rect l="l" t="t" r="r" b="b"/>
              <a:pathLst>
                <a:path w="3718" h="2778" extrusionOk="0">
                  <a:moveTo>
                    <a:pt x="1018" y="0"/>
                  </a:moveTo>
                  <a:cubicBezTo>
                    <a:pt x="447" y="0"/>
                    <a:pt x="0" y="572"/>
                    <a:pt x="164" y="1162"/>
                  </a:cubicBezTo>
                  <a:cubicBezTo>
                    <a:pt x="296" y="1636"/>
                    <a:pt x="728" y="2220"/>
                    <a:pt x="1859" y="2778"/>
                  </a:cubicBezTo>
                  <a:cubicBezTo>
                    <a:pt x="2990" y="2220"/>
                    <a:pt x="3422" y="1636"/>
                    <a:pt x="3554" y="1162"/>
                  </a:cubicBezTo>
                  <a:cubicBezTo>
                    <a:pt x="3718" y="572"/>
                    <a:pt x="3269" y="0"/>
                    <a:pt x="2698" y="0"/>
                  </a:cubicBezTo>
                  <a:cubicBezTo>
                    <a:pt x="2628" y="0"/>
                    <a:pt x="2556" y="9"/>
                    <a:pt x="2483" y="27"/>
                  </a:cubicBezTo>
                  <a:cubicBezTo>
                    <a:pt x="1983" y="153"/>
                    <a:pt x="1859" y="636"/>
                    <a:pt x="1859" y="636"/>
                  </a:cubicBezTo>
                  <a:cubicBezTo>
                    <a:pt x="1859" y="636"/>
                    <a:pt x="1735" y="153"/>
                    <a:pt x="1233" y="27"/>
                  </a:cubicBezTo>
                  <a:cubicBezTo>
                    <a:pt x="1160" y="9"/>
                    <a:pt x="1088" y="0"/>
                    <a:pt x="1018" y="0"/>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6232323" y="425613"/>
              <a:ext cx="342097" cy="272267"/>
            </a:xfrm>
            <a:custGeom>
              <a:avLst/>
              <a:gdLst/>
              <a:ahLst/>
              <a:cxnLst/>
              <a:rect l="l" t="t" r="r" b="b"/>
              <a:pathLst>
                <a:path w="3762" h="2994" extrusionOk="0">
                  <a:moveTo>
                    <a:pt x="2722" y="103"/>
                  </a:moveTo>
                  <a:cubicBezTo>
                    <a:pt x="3293" y="103"/>
                    <a:pt x="3742" y="674"/>
                    <a:pt x="3577" y="1264"/>
                  </a:cubicBezTo>
                  <a:cubicBezTo>
                    <a:pt x="3445" y="1738"/>
                    <a:pt x="3013" y="2324"/>
                    <a:pt x="1882" y="2880"/>
                  </a:cubicBezTo>
                  <a:cubicBezTo>
                    <a:pt x="751" y="2324"/>
                    <a:pt x="319" y="1738"/>
                    <a:pt x="187" y="1264"/>
                  </a:cubicBezTo>
                  <a:cubicBezTo>
                    <a:pt x="22" y="674"/>
                    <a:pt x="469" y="103"/>
                    <a:pt x="1042" y="103"/>
                  </a:cubicBezTo>
                  <a:cubicBezTo>
                    <a:pt x="1110" y="103"/>
                    <a:pt x="1183" y="112"/>
                    <a:pt x="1256" y="129"/>
                  </a:cubicBezTo>
                  <a:cubicBezTo>
                    <a:pt x="1758" y="255"/>
                    <a:pt x="1882" y="740"/>
                    <a:pt x="1882" y="740"/>
                  </a:cubicBezTo>
                  <a:cubicBezTo>
                    <a:pt x="1882" y="740"/>
                    <a:pt x="2004" y="255"/>
                    <a:pt x="2506" y="129"/>
                  </a:cubicBezTo>
                  <a:cubicBezTo>
                    <a:pt x="2579" y="112"/>
                    <a:pt x="2652" y="103"/>
                    <a:pt x="2722" y="103"/>
                  </a:cubicBezTo>
                  <a:close/>
                  <a:moveTo>
                    <a:pt x="1042" y="1"/>
                  </a:moveTo>
                  <a:cubicBezTo>
                    <a:pt x="736" y="1"/>
                    <a:pt x="450" y="144"/>
                    <a:pt x="260" y="396"/>
                  </a:cubicBezTo>
                  <a:cubicBezTo>
                    <a:pt x="63" y="655"/>
                    <a:pt x="1" y="980"/>
                    <a:pt x="89" y="1292"/>
                  </a:cubicBezTo>
                  <a:cubicBezTo>
                    <a:pt x="264" y="1922"/>
                    <a:pt x="852" y="2487"/>
                    <a:pt x="1837" y="2972"/>
                  </a:cubicBezTo>
                  <a:lnTo>
                    <a:pt x="1882" y="2993"/>
                  </a:lnTo>
                  <a:lnTo>
                    <a:pt x="1927" y="2972"/>
                  </a:lnTo>
                  <a:cubicBezTo>
                    <a:pt x="2912" y="2487"/>
                    <a:pt x="3500" y="1922"/>
                    <a:pt x="3676" y="1292"/>
                  </a:cubicBezTo>
                  <a:cubicBezTo>
                    <a:pt x="3761" y="980"/>
                    <a:pt x="3699" y="655"/>
                    <a:pt x="3505" y="396"/>
                  </a:cubicBezTo>
                  <a:cubicBezTo>
                    <a:pt x="3312" y="144"/>
                    <a:pt x="3028" y="1"/>
                    <a:pt x="2722" y="1"/>
                  </a:cubicBezTo>
                  <a:cubicBezTo>
                    <a:pt x="2641" y="1"/>
                    <a:pt x="2562" y="11"/>
                    <a:pt x="2481" y="31"/>
                  </a:cubicBezTo>
                  <a:cubicBezTo>
                    <a:pt x="2160" y="110"/>
                    <a:pt x="1978" y="319"/>
                    <a:pt x="1882" y="486"/>
                  </a:cubicBezTo>
                  <a:cubicBezTo>
                    <a:pt x="1784" y="321"/>
                    <a:pt x="1602" y="110"/>
                    <a:pt x="1281" y="31"/>
                  </a:cubicBezTo>
                  <a:cubicBezTo>
                    <a:pt x="1202" y="11"/>
                    <a:pt x="1121" y="1"/>
                    <a:pt x="1042" y="1"/>
                  </a:cubicBezTo>
                  <a:close/>
                </a:path>
              </a:pathLst>
            </a:custGeom>
            <a:solidFill>
              <a:srgbClr val="16013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6669094" y="434888"/>
              <a:ext cx="338278" cy="252624"/>
            </a:xfrm>
            <a:custGeom>
              <a:avLst/>
              <a:gdLst/>
              <a:ahLst/>
              <a:cxnLst/>
              <a:rect l="l" t="t" r="r" b="b"/>
              <a:pathLst>
                <a:path w="3720" h="2778" extrusionOk="0">
                  <a:moveTo>
                    <a:pt x="1020" y="0"/>
                  </a:moveTo>
                  <a:cubicBezTo>
                    <a:pt x="448" y="0"/>
                    <a:pt x="0" y="572"/>
                    <a:pt x="166" y="1162"/>
                  </a:cubicBezTo>
                  <a:cubicBezTo>
                    <a:pt x="296" y="1636"/>
                    <a:pt x="728" y="2220"/>
                    <a:pt x="1861" y="2778"/>
                  </a:cubicBezTo>
                  <a:cubicBezTo>
                    <a:pt x="2992" y="2220"/>
                    <a:pt x="3421" y="1636"/>
                    <a:pt x="3554" y="1162"/>
                  </a:cubicBezTo>
                  <a:cubicBezTo>
                    <a:pt x="3720" y="572"/>
                    <a:pt x="3271" y="0"/>
                    <a:pt x="2700" y="0"/>
                  </a:cubicBezTo>
                  <a:cubicBezTo>
                    <a:pt x="2630" y="0"/>
                    <a:pt x="2558" y="9"/>
                    <a:pt x="2485" y="27"/>
                  </a:cubicBezTo>
                  <a:cubicBezTo>
                    <a:pt x="1983" y="153"/>
                    <a:pt x="1859" y="636"/>
                    <a:pt x="1859" y="636"/>
                  </a:cubicBezTo>
                  <a:cubicBezTo>
                    <a:pt x="1859" y="636"/>
                    <a:pt x="1737" y="153"/>
                    <a:pt x="1235" y="27"/>
                  </a:cubicBezTo>
                  <a:cubicBezTo>
                    <a:pt x="1162" y="9"/>
                    <a:pt x="1090" y="0"/>
                    <a:pt x="1020" y="0"/>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6667185" y="425613"/>
              <a:ext cx="342007" cy="272267"/>
            </a:xfrm>
            <a:custGeom>
              <a:avLst/>
              <a:gdLst/>
              <a:ahLst/>
              <a:cxnLst/>
              <a:rect l="l" t="t" r="r" b="b"/>
              <a:pathLst>
                <a:path w="3761" h="2994" extrusionOk="0">
                  <a:moveTo>
                    <a:pt x="2722" y="103"/>
                  </a:moveTo>
                  <a:cubicBezTo>
                    <a:pt x="3293" y="103"/>
                    <a:pt x="3739" y="674"/>
                    <a:pt x="3575" y="1264"/>
                  </a:cubicBezTo>
                  <a:cubicBezTo>
                    <a:pt x="3442" y="1738"/>
                    <a:pt x="3011" y="2324"/>
                    <a:pt x="1880" y="2880"/>
                  </a:cubicBezTo>
                  <a:cubicBezTo>
                    <a:pt x="749" y="2324"/>
                    <a:pt x="317" y="1738"/>
                    <a:pt x="185" y="1264"/>
                  </a:cubicBezTo>
                  <a:cubicBezTo>
                    <a:pt x="20" y="674"/>
                    <a:pt x="469" y="103"/>
                    <a:pt x="1040" y="103"/>
                  </a:cubicBezTo>
                  <a:cubicBezTo>
                    <a:pt x="1110" y="103"/>
                    <a:pt x="1183" y="112"/>
                    <a:pt x="1256" y="129"/>
                  </a:cubicBezTo>
                  <a:cubicBezTo>
                    <a:pt x="1756" y="255"/>
                    <a:pt x="1880" y="740"/>
                    <a:pt x="1880" y="740"/>
                  </a:cubicBezTo>
                  <a:cubicBezTo>
                    <a:pt x="1880" y="740"/>
                    <a:pt x="2004" y="255"/>
                    <a:pt x="2506" y="129"/>
                  </a:cubicBezTo>
                  <a:cubicBezTo>
                    <a:pt x="2579" y="112"/>
                    <a:pt x="2649" y="103"/>
                    <a:pt x="2720" y="103"/>
                  </a:cubicBezTo>
                  <a:close/>
                  <a:moveTo>
                    <a:pt x="1040" y="1"/>
                  </a:moveTo>
                  <a:cubicBezTo>
                    <a:pt x="734" y="1"/>
                    <a:pt x="450" y="144"/>
                    <a:pt x="257" y="396"/>
                  </a:cubicBezTo>
                  <a:cubicBezTo>
                    <a:pt x="63" y="655"/>
                    <a:pt x="1" y="980"/>
                    <a:pt x="86" y="1292"/>
                  </a:cubicBezTo>
                  <a:cubicBezTo>
                    <a:pt x="262" y="1922"/>
                    <a:pt x="852" y="2487"/>
                    <a:pt x="1835" y="2972"/>
                  </a:cubicBezTo>
                  <a:lnTo>
                    <a:pt x="1880" y="2993"/>
                  </a:lnTo>
                  <a:lnTo>
                    <a:pt x="1925" y="2972"/>
                  </a:lnTo>
                  <a:cubicBezTo>
                    <a:pt x="2910" y="2487"/>
                    <a:pt x="3498" y="1922"/>
                    <a:pt x="3673" y="1292"/>
                  </a:cubicBezTo>
                  <a:cubicBezTo>
                    <a:pt x="3761" y="980"/>
                    <a:pt x="3699" y="655"/>
                    <a:pt x="3502" y="396"/>
                  </a:cubicBezTo>
                  <a:cubicBezTo>
                    <a:pt x="3312" y="144"/>
                    <a:pt x="3026" y="1"/>
                    <a:pt x="2722" y="1"/>
                  </a:cubicBezTo>
                  <a:lnTo>
                    <a:pt x="2720" y="1"/>
                  </a:lnTo>
                  <a:cubicBezTo>
                    <a:pt x="2641" y="1"/>
                    <a:pt x="2560" y="11"/>
                    <a:pt x="2480" y="31"/>
                  </a:cubicBezTo>
                  <a:cubicBezTo>
                    <a:pt x="2160" y="110"/>
                    <a:pt x="1978" y="319"/>
                    <a:pt x="1880" y="486"/>
                  </a:cubicBezTo>
                  <a:cubicBezTo>
                    <a:pt x="1784" y="321"/>
                    <a:pt x="1602" y="110"/>
                    <a:pt x="1279" y="31"/>
                  </a:cubicBezTo>
                  <a:cubicBezTo>
                    <a:pt x="1200" y="11"/>
                    <a:pt x="1119" y="1"/>
                    <a:pt x="1040" y="1"/>
                  </a:cubicBezTo>
                  <a:close/>
                </a:path>
              </a:pathLst>
            </a:custGeom>
            <a:solidFill>
              <a:srgbClr val="16013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7103865" y="434888"/>
              <a:ext cx="338187" cy="252624"/>
            </a:xfrm>
            <a:custGeom>
              <a:avLst/>
              <a:gdLst/>
              <a:ahLst/>
              <a:cxnLst/>
              <a:rect l="l" t="t" r="r" b="b"/>
              <a:pathLst>
                <a:path w="3719" h="2778" extrusionOk="0">
                  <a:moveTo>
                    <a:pt x="1019" y="0"/>
                  </a:moveTo>
                  <a:cubicBezTo>
                    <a:pt x="448" y="0"/>
                    <a:pt x="1" y="572"/>
                    <a:pt x="164" y="1162"/>
                  </a:cubicBezTo>
                  <a:cubicBezTo>
                    <a:pt x="297" y="1636"/>
                    <a:pt x="729" y="2220"/>
                    <a:pt x="1860" y="2778"/>
                  </a:cubicBezTo>
                  <a:cubicBezTo>
                    <a:pt x="2990" y="2220"/>
                    <a:pt x="3422" y="1636"/>
                    <a:pt x="3555" y="1162"/>
                  </a:cubicBezTo>
                  <a:cubicBezTo>
                    <a:pt x="3718" y="572"/>
                    <a:pt x="3272" y="0"/>
                    <a:pt x="2699" y="0"/>
                  </a:cubicBezTo>
                  <a:cubicBezTo>
                    <a:pt x="2629" y="0"/>
                    <a:pt x="2557" y="9"/>
                    <a:pt x="2484" y="27"/>
                  </a:cubicBezTo>
                  <a:cubicBezTo>
                    <a:pt x="1984" y="153"/>
                    <a:pt x="1860" y="636"/>
                    <a:pt x="1860" y="636"/>
                  </a:cubicBezTo>
                  <a:cubicBezTo>
                    <a:pt x="1860" y="636"/>
                    <a:pt x="1736" y="153"/>
                    <a:pt x="1233" y="27"/>
                  </a:cubicBezTo>
                  <a:cubicBezTo>
                    <a:pt x="1160" y="9"/>
                    <a:pt x="1089" y="0"/>
                    <a:pt x="1019" y="0"/>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7101865" y="425613"/>
              <a:ext cx="342188" cy="272267"/>
            </a:xfrm>
            <a:custGeom>
              <a:avLst/>
              <a:gdLst/>
              <a:ahLst/>
              <a:cxnLst/>
              <a:rect l="l" t="t" r="r" b="b"/>
              <a:pathLst>
                <a:path w="3763" h="2994" extrusionOk="0">
                  <a:moveTo>
                    <a:pt x="2722" y="103"/>
                  </a:moveTo>
                  <a:cubicBezTo>
                    <a:pt x="3292" y="103"/>
                    <a:pt x="3741" y="674"/>
                    <a:pt x="3577" y="1264"/>
                  </a:cubicBezTo>
                  <a:cubicBezTo>
                    <a:pt x="3444" y="1738"/>
                    <a:pt x="3012" y="2324"/>
                    <a:pt x="1882" y="2880"/>
                  </a:cubicBezTo>
                  <a:cubicBezTo>
                    <a:pt x="751" y="2324"/>
                    <a:pt x="319" y="1738"/>
                    <a:pt x="186" y="1264"/>
                  </a:cubicBezTo>
                  <a:cubicBezTo>
                    <a:pt x="22" y="674"/>
                    <a:pt x="469" y="103"/>
                    <a:pt x="1042" y="103"/>
                  </a:cubicBezTo>
                  <a:cubicBezTo>
                    <a:pt x="1112" y="103"/>
                    <a:pt x="1183" y="112"/>
                    <a:pt x="1255" y="129"/>
                  </a:cubicBezTo>
                  <a:cubicBezTo>
                    <a:pt x="1758" y="255"/>
                    <a:pt x="1882" y="740"/>
                    <a:pt x="1882" y="740"/>
                  </a:cubicBezTo>
                  <a:cubicBezTo>
                    <a:pt x="1882" y="740"/>
                    <a:pt x="2006" y="255"/>
                    <a:pt x="2506" y="129"/>
                  </a:cubicBezTo>
                  <a:cubicBezTo>
                    <a:pt x="2578" y="112"/>
                    <a:pt x="2651" y="103"/>
                    <a:pt x="2722" y="103"/>
                  </a:cubicBezTo>
                  <a:close/>
                  <a:moveTo>
                    <a:pt x="1042" y="1"/>
                  </a:moveTo>
                  <a:cubicBezTo>
                    <a:pt x="736" y="1"/>
                    <a:pt x="449" y="144"/>
                    <a:pt x="259" y="396"/>
                  </a:cubicBezTo>
                  <a:cubicBezTo>
                    <a:pt x="65" y="655"/>
                    <a:pt x="0" y="980"/>
                    <a:pt x="88" y="1292"/>
                  </a:cubicBezTo>
                  <a:cubicBezTo>
                    <a:pt x="263" y="1922"/>
                    <a:pt x="851" y="2487"/>
                    <a:pt x="1837" y="2972"/>
                  </a:cubicBezTo>
                  <a:lnTo>
                    <a:pt x="1882" y="2993"/>
                  </a:lnTo>
                  <a:lnTo>
                    <a:pt x="1926" y="2972"/>
                  </a:lnTo>
                  <a:cubicBezTo>
                    <a:pt x="2912" y="2487"/>
                    <a:pt x="3500" y="1922"/>
                    <a:pt x="3675" y="1292"/>
                  </a:cubicBezTo>
                  <a:cubicBezTo>
                    <a:pt x="3763" y="980"/>
                    <a:pt x="3699" y="655"/>
                    <a:pt x="3504" y="396"/>
                  </a:cubicBezTo>
                  <a:cubicBezTo>
                    <a:pt x="3312" y="144"/>
                    <a:pt x="3027" y="1"/>
                    <a:pt x="2722" y="1"/>
                  </a:cubicBezTo>
                  <a:cubicBezTo>
                    <a:pt x="2643" y="1"/>
                    <a:pt x="2561" y="11"/>
                    <a:pt x="2482" y="31"/>
                  </a:cubicBezTo>
                  <a:cubicBezTo>
                    <a:pt x="2159" y="110"/>
                    <a:pt x="1978" y="319"/>
                    <a:pt x="1882" y="486"/>
                  </a:cubicBezTo>
                  <a:cubicBezTo>
                    <a:pt x="1783" y="321"/>
                    <a:pt x="1602" y="110"/>
                    <a:pt x="1281" y="31"/>
                  </a:cubicBezTo>
                  <a:cubicBezTo>
                    <a:pt x="1202" y="11"/>
                    <a:pt x="1121" y="1"/>
                    <a:pt x="1042" y="1"/>
                  </a:cubicBezTo>
                  <a:close/>
                </a:path>
              </a:pathLst>
            </a:custGeom>
            <a:solidFill>
              <a:srgbClr val="16013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7538545" y="434888"/>
              <a:ext cx="338369" cy="252624"/>
            </a:xfrm>
            <a:custGeom>
              <a:avLst/>
              <a:gdLst/>
              <a:ahLst/>
              <a:cxnLst/>
              <a:rect l="l" t="t" r="r" b="b"/>
              <a:pathLst>
                <a:path w="3721" h="2778" extrusionOk="0">
                  <a:moveTo>
                    <a:pt x="1020" y="0"/>
                  </a:moveTo>
                  <a:cubicBezTo>
                    <a:pt x="449" y="0"/>
                    <a:pt x="1" y="572"/>
                    <a:pt x="166" y="1162"/>
                  </a:cubicBezTo>
                  <a:cubicBezTo>
                    <a:pt x="297" y="1636"/>
                    <a:pt x="731" y="2220"/>
                    <a:pt x="1861" y="2778"/>
                  </a:cubicBezTo>
                  <a:cubicBezTo>
                    <a:pt x="2992" y="2220"/>
                    <a:pt x="3424" y="1636"/>
                    <a:pt x="3557" y="1162"/>
                  </a:cubicBezTo>
                  <a:cubicBezTo>
                    <a:pt x="3720" y="572"/>
                    <a:pt x="3272" y="0"/>
                    <a:pt x="2700" y="0"/>
                  </a:cubicBezTo>
                  <a:cubicBezTo>
                    <a:pt x="2630" y="0"/>
                    <a:pt x="2558" y="9"/>
                    <a:pt x="2486" y="27"/>
                  </a:cubicBezTo>
                  <a:cubicBezTo>
                    <a:pt x="1983" y="153"/>
                    <a:pt x="1861" y="636"/>
                    <a:pt x="1861" y="636"/>
                  </a:cubicBezTo>
                  <a:cubicBezTo>
                    <a:pt x="1861" y="636"/>
                    <a:pt x="1737" y="153"/>
                    <a:pt x="1235" y="27"/>
                  </a:cubicBezTo>
                  <a:cubicBezTo>
                    <a:pt x="1162" y="9"/>
                    <a:pt x="1090" y="0"/>
                    <a:pt x="1020" y="0"/>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7536727" y="425613"/>
              <a:ext cx="342007" cy="272267"/>
            </a:xfrm>
            <a:custGeom>
              <a:avLst/>
              <a:gdLst/>
              <a:ahLst/>
              <a:cxnLst/>
              <a:rect l="l" t="t" r="r" b="b"/>
              <a:pathLst>
                <a:path w="3761" h="2994" extrusionOk="0">
                  <a:moveTo>
                    <a:pt x="2722" y="103"/>
                  </a:moveTo>
                  <a:cubicBezTo>
                    <a:pt x="3292" y="103"/>
                    <a:pt x="3741" y="674"/>
                    <a:pt x="3574" y="1264"/>
                  </a:cubicBezTo>
                  <a:cubicBezTo>
                    <a:pt x="3444" y="1738"/>
                    <a:pt x="3010" y="2324"/>
                    <a:pt x="1881" y="2880"/>
                  </a:cubicBezTo>
                  <a:cubicBezTo>
                    <a:pt x="751" y="2324"/>
                    <a:pt x="319" y="1738"/>
                    <a:pt x="186" y="1264"/>
                  </a:cubicBezTo>
                  <a:cubicBezTo>
                    <a:pt x="22" y="674"/>
                    <a:pt x="468" y="103"/>
                    <a:pt x="1039" y="103"/>
                  </a:cubicBezTo>
                  <a:cubicBezTo>
                    <a:pt x="1110" y="103"/>
                    <a:pt x="1182" y="112"/>
                    <a:pt x="1255" y="129"/>
                  </a:cubicBezTo>
                  <a:cubicBezTo>
                    <a:pt x="1757" y="255"/>
                    <a:pt x="1879" y="740"/>
                    <a:pt x="1879" y="740"/>
                  </a:cubicBezTo>
                  <a:cubicBezTo>
                    <a:pt x="1879" y="740"/>
                    <a:pt x="2003" y="255"/>
                    <a:pt x="2506" y="129"/>
                  </a:cubicBezTo>
                  <a:cubicBezTo>
                    <a:pt x="2578" y="112"/>
                    <a:pt x="2651" y="103"/>
                    <a:pt x="2722" y="103"/>
                  </a:cubicBezTo>
                  <a:close/>
                  <a:moveTo>
                    <a:pt x="1039" y="1"/>
                  </a:moveTo>
                  <a:cubicBezTo>
                    <a:pt x="734" y="1"/>
                    <a:pt x="449" y="144"/>
                    <a:pt x="259" y="396"/>
                  </a:cubicBezTo>
                  <a:cubicBezTo>
                    <a:pt x="62" y="655"/>
                    <a:pt x="0" y="980"/>
                    <a:pt x="88" y="1292"/>
                  </a:cubicBezTo>
                  <a:cubicBezTo>
                    <a:pt x="263" y="1922"/>
                    <a:pt x="851" y="2487"/>
                    <a:pt x="1834" y="2972"/>
                  </a:cubicBezTo>
                  <a:lnTo>
                    <a:pt x="1881" y="2993"/>
                  </a:lnTo>
                  <a:lnTo>
                    <a:pt x="1926" y="2972"/>
                  </a:lnTo>
                  <a:cubicBezTo>
                    <a:pt x="2910" y="2487"/>
                    <a:pt x="3497" y="1922"/>
                    <a:pt x="3675" y="1292"/>
                  </a:cubicBezTo>
                  <a:cubicBezTo>
                    <a:pt x="3760" y="980"/>
                    <a:pt x="3698" y="655"/>
                    <a:pt x="3502" y="396"/>
                  </a:cubicBezTo>
                  <a:cubicBezTo>
                    <a:pt x="3311" y="144"/>
                    <a:pt x="3027" y="1"/>
                    <a:pt x="2722" y="1"/>
                  </a:cubicBezTo>
                  <a:cubicBezTo>
                    <a:pt x="2640" y="1"/>
                    <a:pt x="2559" y="11"/>
                    <a:pt x="2480" y="31"/>
                  </a:cubicBezTo>
                  <a:cubicBezTo>
                    <a:pt x="2159" y="110"/>
                    <a:pt x="1978" y="319"/>
                    <a:pt x="1879" y="486"/>
                  </a:cubicBezTo>
                  <a:cubicBezTo>
                    <a:pt x="1783" y="321"/>
                    <a:pt x="1601" y="110"/>
                    <a:pt x="1281" y="31"/>
                  </a:cubicBezTo>
                  <a:cubicBezTo>
                    <a:pt x="1202" y="11"/>
                    <a:pt x="1120" y="1"/>
                    <a:pt x="1039" y="1"/>
                  </a:cubicBezTo>
                  <a:close/>
                </a:path>
              </a:pathLst>
            </a:custGeom>
            <a:solidFill>
              <a:srgbClr val="16013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29"/>
          <p:cNvSpPr/>
          <p:nvPr/>
        </p:nvSpPr>
        <p:spPr>
          <a:xfrm>
            <a:off x="3993425" y="3409125"/>
            <a:ext cx="4436400" cy="398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29"/>
          <p:cNvGrpSpPr/>
          <p:nvPr/>
        </p:nvGrpSpPr>
        <p:grpSpPr>
          <a:xfrm>
            <a:off x="7349905" y="3445790"/>
            <a:ext cx="1044182" cy="325107"/>
            <a:chOff x="7373550" y="3682200"/>
            <a:chExt cx="923075" cy="287400"/>
          </a:xfrm>
        </p:grpSpPr>
        <p:cxnSp>
          <p:nvCxnSpPr>
            <p:cNvPr id="185" name="Google Shape;185;p29"/>
            <p:cNvCxnSpPr/>
            <p:nvPr/>
          </p:nvCxnSpPr>
          <p:spPr>
            <a:xfrm>
              <a:off x="7766325" y="3894625"/>
              <a:ext cx="156900" cy="0"/>
            </a:xfrm>
            <a:prstGeom prst="straightConnector1">
              <a:avLst/>
            </a:prstGeom>
            <a:noFill/>
            <a:ln w="28575" cap="flat" cmpd="sng">
              <a:solidFill>
                <a:schemeClr val="dk1"/>
              </a:solidFill>
              <a:prstDash val="solid"/>
              <a:round/>
              <a:headEnd type="none" w="med" len="med"/>
              <a:tailEnd type="none" w="med" len="med"/>
            </a:ln>
          </p:spPr>
        </p:cxnSp>
        <p:grpSp>
          <p:nvGrpSpPr>
            <p:cNvPr id="186" name="Google Shape;186;p29"/>
            <p:cNvGrpSpPr/>
            <p:nvPr/>
          </p:nvGrpSpPr>
          <p:grpSpPr>
            <a:xfrm>
              <a:off x="7373550" y="3682200"/>
              <a:ext cx="923075" cy="287400"/>
              <a:chOff x="7373550" y="3682200"/>
              <a:chExt cx="923075" cy="287400"/>
            </a:xfrm>
          </p:grpSpPr>
          <p:sp>
            <p:nvSpPr>
              <p:cNvPr id="187" name="Google Shape;187;p29"/>
              <p:cNvSpPr/>
              <p:nvPr/>
            </p:nvSpPr>
            <p:spPr>
              <a:xfrm>
                <a:off x="7373550" y="3746650"/>
                <a:ext cx="258900" cy="158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8" name="Google Shape;188;p29"/>
              <p:cNvCxnSpPr/>
              <p:nvPr/>
            </p:nvCxnSpPr>
            <p:spPr>
              <a:xfrm>
                <a:off x="7709975" y="3713975"/>
                <a:ext cx="0" cy="223800"/>
              </a:xfrm>
              <a:prstGeom prst="straightConnector1">
                <a:avLst/>
              </a:prstGeom>
              <a:noFill/>
              <a:ln w="28575" cap="flat" cmpd="sng">
                <a:solidFill>
                  <a:schemeClr val="dk1"/>
                </a:solidFill>
                <a:prstDash val="solid"/>
                <a:round/>
                <a:headEnd type="none" w="med" len="med"/>
                <a:tailEnd type="none" w="med" len="med"/>
              </a:ln>
            </p:spPr>
          </p:cxnSp>
          <p:cxnSp>
            <p:nvCxnSpPr>
              <p:cNvPr id="189" name="Google Shape;189;p29"/>
              <p:cNvCxnSpPr/>
              <p:nvPr/>
            </p:nvCxnSpPr>
            <p:spPr>
              <a:xfrm>
                <a:off x="7977700" y="3713975"/>
                <a:ext cx="0" cy="223800"/>
              </a:xfrm>
              <a:prstGeom prst="straightConnector1">
                <a:avLst/>
              </a:prstGeom>
              <a:noFill/>
              <a:ln w="28575" cap="flat" cmpd="sng">
                <a:solidFill>
                  <a:schemeClr val="dk1"/>
                </a:solidFill>
                <a:prstDash val="solid"/>
                <a:round/>
                <a:headEnd type="none" w="med" len="med"/>
                <a:tailEnd type="none" w="med" len="med"/>
              </a:ln>
            </p:spPr>
          </p:cxnSp>
          <p:sp>
            <p:nvSpPr>
              <p:cNvPr id="190" name="Google Shape;190;p29"/>
              <p:cNvSpPr/>
              <p:nvPr/>
            </p:nvSpPr>
            <p:spPr>
              <a:xfrm>
                <a:off x="8009225" y="3682200"/>
                <a:ext cx="287400" cy="287400"/>
              </a:xfrm>
              <a:prstGeom prst="mathMultiply">
                <a:avLst>
                  <a:gd name="adj1" fmla="val 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1" name="Google Shape;191;p29"/>
          <p:cNvSpPr/>
          <p:nvPr/>
        </p:nvSpPr>
        <p:spPr>
          <a:xfrm>
            <a:off x="2154913" y="3430050"/>
            <a:ext cx="299400" cy="299400"/>
          </a:xfrm>
          <a:prstGeom prst="ellipse">
            <a:avLst/>
          </a:pr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2154913" y="3869619"/>
            <a:ext cx="299400" cy="2994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2154913" y="4309188"/>
            <a:ext cx="299400" cy="299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29"/>
          <p:cNvGrpSpPr/>
          <p:nvPr/>
        </p:nvGrpSpPr>
        <p:grpSpPr>
          <a:xfrm>
            <a:off x="713743" y="377992"/>
            <a:ext cx="5667681" cy="637932"/>
            <a:chOff x="713743" y="320362"/>
            <a:chExt cx="5667681" cy="637932"/>
          </a:xfrm>
        </p:grpSpPr>
        <p:grpSp>
          <p:nvGrpSpPr>
            <p:cNvPr id="195" name="Google Shape;195;p29"/>
            <p:cNvGrpSpPr/>
            <p:nvPr/>
          </p:nvGrpSpPr>
          <p:grpSpPr>
            <a:xfrm>
              <a:off x="713743" y="320362"/>
              <a:ext cx="5289506" cy="637932"/>
              <a:chOff x="713713" y="320400"/>
              <a:chExt cx="5254824" cy="429729"/>
            </a:xfrm>
          </p:grpSpPr>
          <p:sp>
            <p:nvSpPr>
              <p:cNvPr id="196" name="Google Shape;196;p29"/>
              <p:cNvSpPr/>
              <p:nvPr/>
            </p:nvSpPr>
            <p:spPr>
              <a:xfrm>
                <a:off x="714052"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1089397" y="320400"/>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1464742"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1840088" y="320400"/>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2215433"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2590779" y="320400"/>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2966124"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3341469" y="320400"/>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1089053" y="535329"/>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1464398"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1839743" y="535329"/>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2215089"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2590434" y="535329"/>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2965780"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3341125" y="535329"/>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713713"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3716810"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4092155" y="320400"/>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4467500"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842846" y="320400"/>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5218191"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5593537" y="320400"/>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4091811" y="535329"/>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467156"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842501" y="535329"/>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217847"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5593192" y="535329"/>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3716470"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29"/>
            <p:cNvGrpSpPr/>
            <p:nvPr/>
          </p:nvGrpSpPr>
          <p:grpSpPr>
            <a:xfrm>
              <a:off x="6003602" y="320362"/>
              <a:ext cx="377822" cy="637932"/>
              <a:chOff x="5593192" y="320400"/>
              <a:chExt cx="375344" cy="429729"/>
            </a:xfrm>
          </p:grpSpPr>
          <p:sp>
            <p:nvSpPr>
              <p:cNvPr id="225" name="Google Shape;225;p29"/>
              <p:cNvSpPr/>
              <p:nvPr/>
            </p:nvSpPr>
            <p:spPr>
              <a:xfrm>
                <a:off x="5593537"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5593192"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7" name="Google Shape;227;p29"/>
          <p:cNvSpPr/>
          <p:nvPr/>
        </p:nvSpPr>
        <p:spPr>
          <a:xfrm>
            <a:off x="713753" y="3783328"/>
            <a:ext cx="1288805" cy="825281"/>
          </a:xfrm>
          <a:custGeom>
            <a:avLst/>
            <a:gdLst/>
            <a:ahLst/>
            <a:cxnLst/>
            <a:rect l="l" t="t" r="r" b="b"/>
            <a:pathLst>
              <a:path w="14263" h="9133" extrusionOk="0">
                <a:moveTo>
                  <a:pt x="0" y="0"/>
                </a:moveTo>
                <a:lnTo>
                  <a:pt x="0" y="9132"/>
                </a:lnTo>
                <a:lnTo>
                  <a:pt x="14262" y="9132"/>
                </a:lnTo>
                <a:lnTo>
                  <a:pt x="14262" y="0"/>
                </a:lnTo>
                <a:close/>
              </a:path>
            </a:pathLst>
          </a:custGeom>
          <a:solidFill>
            <a:srgbClr val="004FFF"/>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29"/>
          <p:cNvGrpSpPr/>
          <p:nvPr/>
        </p:nvGrpSpPr>
        <p:grpSpPr>
          <a:xfrm>
            <a:off x="793271" y="3430006"/>
            <a:ext cx="1129695" cy="1084538"/>
            <a:chOff x="793271" y="3430006"/>
            <a:chExt cx="1129695" cy="1084538"/>
          </a:xfrm>
        </p:grpSpPr>
        <p:sp>
          <p:nvSpPr>
            <p:cNvPr id="229" name="Google Shape;229;p29"/>
            <p:cNvSpPr/>
            <p:nvPr/>
          </p:nvSpPr>
          <p:spPr>
            <a:xfrm>
              <a:off x="793271" y="4027671"/>
              <a:ext cx="1129681" cy="486873"/>
            </a:xfrm>
            <a:custGeom>
              <a:avLst/>
              <a:gdLst/>
              <a:ahLst/>
              <a:cxnLst/>
              <a:rect l="l" t="t" r="r" b="b"/>
              <a:pathLst>
                <a:path w="12502" h="5388" extrusionOk="0">
                  <a:moveTo>
                    <a:pt x="6251" y="0"/>
                  </a:moveTo>
                  <a:lnTo>
                    <a:pt x="1" y="2694"/>
                  </a:lnTo>
                  <a:lnTo>
                    <a:pt x="6251" y="5387"/>
                  </a:lnTo>
                  <a:lnTo>
                    <a:pt x="12502" y="2694"/>
                  </a:lnTo>
                  <a:lnTo>
                    <a:pt x="6251" y="0"/>
                  </a:lnTo>
                  <a:close/>
                </a:path>
              </a:pathLst>
            </a:cu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793271" y="3430006"/>
              <a:ext cx="564931" cy="841094"/>
            </a:xfrm>
            <a:custGeom>
              <a:avLst/>
              <a:gdLst/>
              <a:ahLst/>
              <a:cxnLst/>
              <a:rect l="l" t="t" r="r" b="b"/>
              <a:pathLst>
                <a:path w="6252" h="9308" extrusionOk="0">
                  <a:moveTo>
                    <a:pt x="6251" y="1"/>
                  </a:moveTo>
                  <a:lnTo>
                    <a:pt x="1" y="9308"/>
                  </a:lnTo>
                  <a:lnTo>
                    <a:pt x="6251" y="6614"/>
                  </a:lnTo>
                  <a:lnTo>
                    <a:pt x="6251" y="1"/>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1358126" y="3430006"/>
              <a:ext cx="564840" cy="841094"/>
            </a:xfrm>
            <a:custGeom>
              <a:avLst/>
              <a:gdLst/>
              <a:ahLst/>
              <a:cxnLst/>
              <a:rect l="l" t="t" r="r" b="b"/>
              <a:pathLst>
                <a:path w="6251" h="9308" extrusionOk="0">
                  <a:moveTo>
                    <a:pt x="0" y="1"/>
                  </a:moveTo>
                  <a:lnTo>
                    <a:pt x="0" y="6614"/>
                  </a:lnTo>
                  <a:lnTo>
                    <a:pt x="6251" y="9308"/>
                  </a:lnTo>
                  <a:lnTo>
                    <a:pt x="0"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29"/>
          <p:cNvGrpSpPr/>
          <p:nvPr/>
        </p:nvGrpSpPr>
        <p:grpSpPr>
          <a:xfrm>
            <a:off x="2634575" y="3430000"/>
            <a:ext cx="1178614" cy="1178695"/>
            <a:chOff x="2714525" y="3430000"/>
            <a:chExt cx="1178614" cy="1178695"/>
          </a:xfrm>
        </p:grpSpPr>
        <p:sp>
          <p:nvSpPr>
            <p:cNvPr id="233" name="Google Shape;233;p29"/>
            <p:cNvSpPr/>
            <p:nvPr/>
          </p:nvSpPr>
          <p:spPr>
            <a:xfrm>
              <a:off x="2714525" y="3430000"/>
              <a:ext cx="1178603" cy="1178695"/>
            </a:xfrm>
            <a:custGeom>
              <a:avLst/>
              <a:gdLst/>
              <a:ahLst/>
              <a:cxnLst/>
              <a:rect l="l" t="t" r="r" b="b"/>
              <a:pathLst>
                <a:path w="25569" h="25571" extrusionOk="0">
                  <a:moveTo>
                    <a:pt x="0" y="0"/>
                  </a:moveTo>
                  <a:lnTo>
                    <a:pt x="0" y="25570"/>
                  </a:lnTo>
                  <a:lnTo>
                    <a:pt x="25568" y="25570"/>
                  </a:lnTo>
                  <a:lnTo>
                    <a:pt x="255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3303861" y="3430000"/>
              <a:ext cx="589278" cy="589278"/>
            </a:xfrm>
            <a:custGeom>
              <a:avLst/>
              <a:gdLst/>
              <a:ahLst/>
              <a:cxnLst/>
              <a:rect l="l" t="t" r="r" b="b"/>
              <a:pathLst>
                <a:path w="12784" h="12784" extrusionOk="0">
                  <a:moveTo>
                    <a:pt x="12783" y="0"/>
                  </a:moveTo>
                  <a:lnTo>
                    <a:pt x="0" y="12783"/>
                  </a:lnTo>
                  <a:lnTo>
                    <a:pt x="12783" y="7488"/>
                  </a:lnTo>
                  <a:lnTo>
                    <a:pt x="12783" y="0"/>
                  </a:ln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2714525" y="4019336"/>
              <a:ext cx="589278" cy="589278"/>
            </a:xfrm>
            <a:custGeom>
              <a:avLst/>
              <a:gdLst/>
              <a:ahLst/>
              <a:cxnLst/>
              <a:rect l="l" t="t" r="r" b="b"/>
              <a:pathLst>
                <a:path w="12784" h="12784" extrusionOk="0">
                  <a:moveTo>
                    <a:pt x="12781" y="0"/>
                  </a:moveTo>
                  <a:lnTo>
                    <a:pt x="0" y="5295"/>
                  </a:lnTo>
                  <a:lnTo>
                    <a:pt x="0" y="12783"/>
                  </a:lnTo>
                  <a:lnTo>
                    <a:pt x="12783" y="0"/>
                  </a:ln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2714525" y="3430000"/>
              <a:ext cx="589278" cy="589278"/>
            </a:xfrm>
            <a:custGeom>
              <a:avLst/>
              <a:gdLst/>
              <a:ahLst/>
              <a:cxnLst/>
              <a:rect l="l" t="t" r="r" b="b"/>
              <a:pathLst>
                <a:path w="12784" h="12784" extrusionOk="0">
                  <a:moveTo>
                    <a:pt x="0" y="0"/>
                  </a:moveTo>
                  <a:lnTo>
                    <a:pt x="12783" y="12783"/>
                  </a:lnTo>
                  <a:lnTo>
                    <a:pt x="7488" y="0"/>
                  </a:ln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3303768" y="4019336"/>
              <a:ext cx="589371" cy="589278"/>
            </a:xfrm>
            <a:custGeom>
              <a:avLst/>
              <a:gdLst/>
              <a:ahLst/>
              <a:cxnLst/>
              <a:rect l="l" t="t" r="r" b="b"/>
              <a:pathLst>
                <a:path w="12786" h="12784" extrusionOk="0">
                  <a:moveTo>
                    <a:pt x="0" y="0"/>
                  </a:moveTo>
                  <a:lnTo>
                    <a:pt x="5295" y="12783"/>
                  </a:lnTo>
                  <a:lnTo>
                    <a:pt x="12785" y="12783"/>
                  </a:lnTo>
                  <a:lnTo>
                    <a:pt x="2" y="0"/>
                  </a:ln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3303768" y="3430000"/>
              <a:ext cx="244119" cy="589278"/>
            </a:xfrm>
            <a:custGeom>
              <a:avLst/>
              <a:gdLst/>
              <a:ahLst/>
              <a:cxnLst/>
              <a:rect l="l" t="t" r="r" b="b"/>
              <a:pathLst>
                <a:path w="5296" h="12784" extrusionOk="0">
                  <a:moveTo>
                    <a:pt x="0" y="0"/>
                  </a:moveTo>
                  <a:lnTo>
                    <a:pt x="0" y="12783"/>
                  </a:lnTo>
                  <a:lnTo>
                    <a:pt x="5295" y="0"/>
                  </a:ln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3059691" y="4019336"/>
              <a:ext cx="244119" cy="589278"/>
            </a:xfrm>
            <a:custGeom>
              <a:avLst/>
              <a:gdLst/>
              <a:ahLst/>
              <a:cxnLst/>
              <a:rect l="l" t="t" r="r" b="b"/>
              <a:pathLst>
                <a:path w="5296" h="12784" extrusionOk="0">
                  <a:moveTo>
                    <a:pt x="5295" y="0"/>
                  </a:moveTo>
                  <a:lnTo>
                    <a:pt x="0" y="12783"/>
                  </a:lnTo>
                  <a:lnTo>
                    <a:pt x="5295" y="12783"/>
                  </a:lnTo>
                  <a:lnTo>
                    <a:pt x="5295" y="0"/>
                  </a:ln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2714525" y="3775166"/>
              <a:ext cx="589278" cy="244211"/>
            </a:xfrm>
            <a:custGeom>
              <a:avLst/>
              <a:gdLst/>
              <a:ahLst/>
              <a:cxnLst/>
              <a:rect l="l" t="t" r="r" b="b"/>
              <a:pathLst>
                <a:path w="12784" h="5298" extrusionOk="0">
                  <a:moveTo>
                    <a:pt x="0" y="0"/>
                  </a:moveTo>
                  <a:lnTo>
                    <a:pt x="0" y="5297"/>
                  </a:lnTo>
                  <a:lnTo>
                    <a:pt x="12783" y="5297"/>
                  </a:lnTo>
                  <a:lnTo>
                    <a:pt x="12783" y="5295"/>
                  </a:lnTo>
                  <a:lnTo>
                    <a:pt x="0" y="0"/>
                  </a:ln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3303861" y="4019336"/>
              <a:ext cx="589278" cy="244119"/>
            </a:xfrm>
            <a:custGeom>
              <a:avLst/>
              <a:gdLst/>
              <a:ahLst/>
              <a:cxnLst/>
              <a:rect l="l" t="t" r="r" b="b"/>
              <a:pathLst>
                <a:path w="12784" h="5296" extrusionOk="0">
                  <a:moveTo>
                    <a:pt x="0" y="0"/>
                  </a:moveTo>
                  <a:lnTo>
                    <a:pt x="12783" y="5295"/>
                  </a:lnTo>
                  <a:lnTo>
                    <a:pt x="12783" y="0"/>
                  </a:ln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2807639" y="3523206"/>
              <a:ext cx="992379" cy="992287"/>
            </a:xfrm>
            <a:custGeom>
              <a:avLst/>
              <a:gdLst/>
              <a:ahLst/>
              <a:cxnLst/>
              <a:rect l="l" t="t" r="r" b="b"/>
              <a:pathLst>
                <a:path w="21529" h="21527" extrusionOk="0">
                  <a:moveTo>
                    <a:pt x="10763" y="0"/>
                  </a:moveTo>
                  <a:cubicBezTo>
                    <a:pt x="7910" y="0"/>
                    <a:pt x="5171" y="1133"/>
                    <a:pt x="3153" y="3153"/>
                  </a:cubicBezTo>
                  <a:cubicBezTo>
                    <a:pt x="1135" y="5171"/>
                    <a:pt x="0" y="7910"/>
                    <a:pt x="0" y="10763"/>
                  </a:cubicBezTo>
                  <a:cubicBezTo>
                    <a:pt x="0" y="13617"/>
                    <a:pt x="1135" y="16355"/>
                    <a:pt x="3153" y="18373"/>
                  </a:cubicBezTo>
                  <a:cubicBezTo>
                    <a:pt x="5171" y="20393"/>
                    <a:pt x="7910" y="21526"/>
                    <a:pt x="10763" y="21526"/>
                  </a:cubicBezTo>
                  <a:cubicBezTo>
                    <a:pt x="13619" y="21526"/>
                    <a:pt x="16357" y="20393"/>
                    <a:pt x="18375" y="18373"/>
                  </a:cubicBezTo>
                  <a:cubicBezTo>
                    <a:pt x="20393" y="16355"/>
                    <a:pt x="21528" y="13617"/>
                    <a:pt x="21528" y="10763"/>
                  </a:cubicBezTo>
                  <a:cubicBezTo>
                    <a:pt x="21528" y="7910"/>
                    <a:pt x="20393" y="5171"/>
                    <a:pt x="18375" y="3153"/>
                  </a:cubicBezTo>
                  <a:cubicBezTo>
                    <a:pt x="16357" y="1133"/>
                    <a:pt x="13619" y="0"/>
                    <a:pt x="10763"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2807639" y="3523206"/>
              <a:ext cx="992379" cy="992287"/>
            </a:xfrm>
            <a:custGeom>
              <a:avLst/>
              <a:gdLst/>
              <a:ahLst/>
              <a:cxnLst/>
              <a:rect l="l" t="t" r="r" b="b"/>
              <a:pathLst>
                <a:path w="21529" h="21527" fill="none" extrusionOk="0">
                  <a:moveTo>
                    <a:pt x="18375" y="3153"/>
                  </a:moveTo>
                  <a:cubicBezTo>
                    <a:pt x="20393" y="5171"/>
                    <a:pt x="21528" y="7910"/>
                    <a:pt x="21528" y="10763"/>
                  </a:cubicBezTo>
                  <a:cubicBezTo>
                    <a:pt x="21528" y="13617"/>
                    <a:pt x="20393" y="16355"/>
                    <a:pt x="18375" y="18373"/>
                  </a:cubicBezTo>
                  <a:cubicBezTo>
                    <a:pt x="16357" y="20393"/>
                    <a:pt x="13619" y="21526"/>
                    <a:pt x="10763" y="21526"/>
                  </a:cubicBezTo>
                  <a:cubicBezTo>
                    <a:pt x="7910" y="21526"/>
                    <a:pt x="5171" y="20393"/>
                    <a:pt x="3153" y="18373"/>
                  </a:cubicBezTo>
                  <a:cubicBezTo>
                    <a:pt x="1135" y="16355"/>
                    <a:pt x="0" y="13617"/>
                    <a:pt x="0" y="10763"/>
                  </a:cubicBezTo>
                  <a:cubicBezTo>
                    <a:pt x="0" y="7910"/>
                    <a:pt x="1135" y="5171"/>
                    <a:pt x="3153" y="3153"/>
                  </a:cubicBezTo>
                  <a:cubicBezTo>
                    <a:pt x="5171" y="1133"/>
                    <a:pt x="7910" y="0"/>
                    <a:pt x="10763" y="0"/>
                  </a:cubicBezTo>
                  <a:cubicBezTo>
                    <a:pt x="13619" y="0"/>
                    <a:pt x="16357" y="1133"/>
                    <a:pt x="18375" y="3153"/>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2972892" y="3583499"/>
              <a:ext cx="429513" cy="301600"/>
            </a:xfrm>
            <a:custGeom>
              <a:avLst/>
              <a:gdLst/>
              <a:ahLst/>
              <a:cxnLst/>
              <a:rect l="l" t="t" r="r" b="b"/>
              <a:pathLst>
                <a:path w="9318" h="6543" extrusionOk="0">
                  <a:moveTo>
                    <a:pt x="5571" y="0"/>
                  </a:moveTo>
                  <a:cubicBezTo>
                    <a:pt x="4937" y="0"/>
                    <a:pt x="4259" y="118"/>
                    <a:pt x="3587" y="366"/>
                  </a:cubicBezTo>
                  <a:cubicBezTo>
                    <a:pt x="1340" y="1196"/>
                    <a:pt x="0" y="3169"/>
                    <a:pt x="592" y="4774"/>
                  </a:cubicBezTo>
                  <a:cubicBezTo>
                    <a:pt x="1007" y="5897"/>
                    <a:pt x="2262" y="6542"/>
                    <a:pt x="3748" y="6542"/>
                  </a:cubicBezTo>
                  <a:cubicBezTo>
                    <a:pt x="4382" y="6542"/>
                    <a:pt x="5059" y="6424"/>
                    <a:pt x="5731" y="6176"/>
                  </a:cubicBezTo>
                  <a:cubicBezTo>
                    <a:pt x="7978" y="5347"/>
                    <a:pt x="9318" y="3374"/>
                    <a:pt x="8726" y="1768"/>
                  </a:cubicBezTo>
                  <a:cubicBezTo>
                    <a:pt x="8311" y="645"/>
                    <a:pt x="7057" y="0"/>
                    <a:pt x="5571" y="0"/>
                  </a:cubicBez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3028069" y="3875378"/>
              <a:ext cx="153542" cy="76794"/>
            </a:xfrm>
            <a:custGeom>
              <a:avLst/>
              <a:gdLst/>
              <a:ahLst/>
              <a:cxnLst/>
              <a:rect l="l" t="t" r="r" b="b"/>
              <a:pathLst>
                <a:path w="3331" h="1666" fill="none" extrusionOk="0">
                  <a:moveTo>
                    <a:pt x="0" y="1665"/>
                  </a:moveTo>
                  <a:cubicBezTo>
                    <a:pt x="0" y="746"/>
                    <a:pt x="746" y="0"/>
                    <a:pt x="1665" y="0"/>
                  </a:cubicBezTo>
                  <a:lnTo>
                    <a:pt x="1665" y="0"/>
                  </a:lnTo>
                  <a:cubicBezTo>
                    <a:pt x="2585" y="0"/>
                    <a:pt x="3331" y="746"/>
                    <a:pt x="3331" y="1665"/>
                  </a:cubicBez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3426061" y="3875378"/>
              <a:ext cx="153542" cy="76794"/>
            </a:xfrm>
            <a:custGeom>
              <a:avLst/>
              <a:gdLst/>
              <a:ahLst/>
              <a:cxnLst/>
              <a:rect l="l" t="t" r="r" b="b"/>
              <a:pathLst>
                <a:path w="3331" h="1666" fill="none" extrusionOk="0">
                  <a:moveTo>
                    <a:pt x="3330" y="1665"/>
                  </a:moveTo>
                  <a:cubicBezTo>
                    <a:pt x="3330" y="746"/>
                    <a:pt x="2584" y="0"/>
                    <a:pt x="1665" y="0"/>
                  </a:cubicBezTo>
                  <a:lnTo>
                    <a:pt x="1665" y="0"/>
                  </a:lnTo>
                  <a:cubicBezTo>
                    <a:pt x="746" y="0"/>
                    <a:pt x="0" y="746"/>
                    <a:pt x="0" y="1665"/>
                  </a:cubicBez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3094447" y="4098344"/>
              <a:ext cx="418819" cy="209456"/>
            </a:xfrm>
            <a:custGeom>
              <a:avLst/>
              <a:gdLst/>
              <a:ahLst/>
              <a:cxnLst/>
              <a:rect l="l" t="t" r="r" b="b"/>
              <a:pathLst>
                <a:path w="9086" h="4544" extrusionOk="0">
                  <a:moveTo>
                    <a:pt x="1" y="1"/>
                  </a:moveTo>
                  <a:cubicBezTo>
                    <a:pt x="1" y="2508"/>
                    <a:pt x="2032" y="4543"/>
                    <a:pt x="4543" y="4543"/>
                  </a:cubicBezTo>
                  <a:cubicBezTo>
                    <a:pt x="5796" y="4543"/>
                    <a:pt x="6933" y="4034"/>
                    <a:pt x="7754" y="3211"/>
                  </a:cubicBezTo>
                  <a:cubicBezTo>
                    <a:pt x="8577" y="2391"/>
                    <a:pt x="9086" y="1255"/>
                    <a:pt x="9086" y="1"/>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3129756" y="4098344"/>
              <a:ext cx="348248" cy="60938"/>
            </a:xfrm>
            <a:custGeom>
              <a:avLst/>
              <a:gdLst/>
              <a:ahLst/>
              <a:cxnLst/>
              <a:rect l="l" t="t" r="r" b="b"/>
              <a:pathLst>
                <a:path w="7555" h="1322" extrusionOk="0">
                  <a:moveTo>
                    <a:pt x="0" y="1"/>
                  </a:moveTo>
                  <a:cubicBezTo>
                    <a:pt x="714" y="787"/>
                    <a:pt x="2140" y="1322"/>
                    <a:pt x="3777" y="1322"/>
                  </a:cubicBezTo>
                  <a:cubicBezTo>
                    <a:pt x="5415" y="1322"/>
                    <a:pt x="6841" y="787"/>
                    <a:pt x="7555" y="1"/>
                  </a:cubicBezTo>
                  <a:close/>
                </a:path>
              </a:pathLst>
            </a:cu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3217339" y="4192057"/>
              <a:ext cx="172995" cy="101132"/>
            </a:xfrm>
            <a:custGeom>
              <a:avLst/>
              <a:gdLst/>
              <a:ahLst/>
              <a:cxnLst/>
              <a:rect l="l" t="t" r="r" b="b"/>
              <a:pathLst>
                <a:path w="3753" h="2194" extrusionOk="0">
                  <a:moveTo>
                    <a:pt x="1875" y="1"/>
                  </a:moveTo>
                  <a:cubicBezTo>
                    <a:pt x="838" y="1"/>
                    <a:pt x="1" y="490"/>
                    <a:pt x="1" y="1097"/>
                  </a:cubicBezTo>
                  <a:cubicBezTo>
                    <a:pt x="1" y="1702"/>
                    <a:pt x="838" y="2194"/>
                    <a:pt x="1875" y="2194"/>
                  </a:cubicBezTo>
                  <a:cubicBezTo>
                    <a:pt x="2912" y="2194"/>
                    <a:pt x="3752" y="1702"/>
                    <a:pt x="3752" y="1097"/>
                  </a:cubicBezTo>
                  <a:cubicBezTo>
                    <a:pt x="3752" y="490"/>
                    <a:pt x="2912" y="1"/>
                    <a:pt x="1875"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3094355" y="4098344"/>
              <a:ext cx="418911" cy="209456"/>
            </a:xfrm>
            <a:custGeom>
              <a:avLst/>
              <a:gdLst/>
              <a:ahLst/>
              <a:cxnLst/>
              <a:rect l="l" t="t" r="r" b="b"/>
              <a:pathLst>
                <a:path w="9088" h="4544" fill="none" extrusionOk="0">
                  <a:moveTo>
                    <a:pt x="4543" y="4543"/>
                  </a:moveTo>
                  <a:lnTo>
                    <a:pt x="4543" y="4543"/>
                  </a:lnTo>
                  <a:cubicBezTo>
                    <a:pt x="2036" y="4543"/>
                    <a:pt x="1" y="2510"/>
                    <a:pt x="1" y="1"/>
                  </a:cubicBezTo>
                  <a:lnTo>
                    <a:pt x="9088" y="1"/>
                  </a:lnTo>
                  <a:cubicBezTo>
                    <a:pt x="9088" y="2510"/>
                    <a:pt x="7053" y="4543"/>
                    <a:pt x="4545" y="4543"/>
                  </a:cubicBez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583893" y="3961577"/>
              <a:ext cx="115606" cy="115514"/>
            </a:xfrm>
            <a:custGeom>
              <a:avLst/>
              <a:gdLst/>
              <a:ahLst/>
              <a:cxnLst/>
              <a:rect l="l" t="t" r="r" b="b"/>
              <a:pathLst>
                <a:path w="2508" h="2506" extrusionOk="0">
                  <a:moveTo>
                    <a:pt x="1253" y="1"/>
                  </a:moveTo>
                  <a:cubicBezTo>
                    <a:pt x="563" y="1"/>
                    <a:pt x="0" y="561"/>
                    <a:pt x="0" y="1253"/>
                  </a:cubicBezTo>
                  <a:cubicBezTo>
                    <a:pt x="0" y="1946"/>
                    <a:pt x="563" y="2506"/>
                    <a:pt x="1253" y="2506"/>
                  </a:cubicBezTo>
                  <a:cubicBezTo>
                    <a:pt x="1946" y="2506"/>
                    <a:pt x="2508" y="1946"/>
                    <a:pt x="2508" y="1253"/>
                  </a:cubicBezTo>
                  <a:cubicBezTo>
                    <a:pt x="2508" y="561"/>
                    <a:pt x="1946" y="1"/>
                    <a:pt x="1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2908128" y="3961577"/>
              <a:ext cx="115652" cy="115514"/>
            </a:xfrm>
            <a:custGeom>
              <a:avLst/>
              <a:gdLst/>
              <a:ahLst/>
              <a:cxnLst/>
              <a:rect l="l" t="t" r="r" b="b"/>
              <a:pathLst>
                <a:path w="2509" h="2506" extrusionOk="0">
                  <a:moveTo>
                    <a:pt x="1256" y="1"/>
                  </a:moveTo>
                  <a:cubicBezTo>
                    <a:pt x="563" y="1"/>
                    <a:pt x="1" y="561"/>
                    <a:pt x="1" y="1253"/>
                  </a:cubicBezTo>
                  <a:cubicBezTo>
                    <a:pt x="1" y="1946"/>
                    <a:pt x="563" y="2506"/>
                    <a:pt x="1256" y="2506"/>
                  </a:cubicBezTo>
                  <a:cubicBezTo>
                    <a:pt x="1946" y="2506"/>
                    <a:pt x="2508" y="1946"/>
                    <a:pt x="2508" y="1253"/>
                  </a:cubicBezTo>
                  <a:cubicBezTo>
                    <a:pt x="2508" y="561"/>
                    <a:pt x="1946" y="1"/>
                    <a:pt x="1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2714525" y="3430000"/>
              <a:ext cx="1178603" cy="1178695"/>
            </a:xfrm>
            <a:custGeom>
              <a:avLst/>
              <a:gdLst/>
              <a:ahLst/>
              <a:cxnLst/>
              <a:rect l="l" t="t" r="r" b="b"/>
              <a:pathLst>
                <a:path w="25569" h="25571" fill="none" extrusionOk="0">
                  <a:moveTo>
                    <a:pt x="0" y="0"/>
                  </a:moveTo>
                  <a:lnTo>
                    <a:pt x="25568" y="0"/>
                  </a:lnTo>
                  <a:lnTo>
                    <a:pt x="25568" y="25570"/>
                  </a:lnTo>
                  <a:lnTo>
                    <a:pt x="0" y="25570"/>
                  </a:ln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6"/>
          <p:cNvSpPr txBox="1">
            <a:spLocks noGrp="1"/>
          </p:cNvSpPr>
          <p:nvPr>
            <p:ph type="title"/>
          </p:nvPr>
        </p:nvSpPr>
        <p:spPr>
          <a:xfrm>
            <a:off x="720000" y="445025"/>
            <a:ext cx="7704000" cy="436718"/>
          </a:xfrm>
          <a:prstGeom prst="rect">
            <a:avLst/>
          </a:prstGeom>
        </p:spPr>
        <p:txBody>
          <a:bodyPr spcFirstLastPara="1" wrap="square" lIns="91425" tIns="91425" rIns="91425" bIns="91425" anchor="t" anchorCtr="0">
            <a:noAutofit/>
          </a:bodyPr>
          <a:lstStyle/>
          <a:p>
            <a:pPr rtl="0">
              <a:spcBef>
                <a:spcPts val="0"/>
              </a:spcBef>
              <a:spcAft>
                <a:spcPts val="0"/>
              </a:spcAft>
            </a:pPr>
            <a:r>
              <a:rPr lang="vi-VN" sz="1800" b="1" i="0" u="none" strike="noStrike" dirty="0">
                <a:solidFill>
                  <a:srgbClr val="002060"/>
                </a:solidFill>
                <a:effectLst/>
                <a:latin typeface="Arial" panose="020B0604020202020204" pitchFamily="34" charset="0"/>
              </a:rPr>
              <a:t>VIII. Thiết kế phương pháp phức tạp:</a:t>
            </a:r>
            <a:br>
              <a:rPr lang="vi-VN" b="0" dirty="0">
                <a:solidFill>
                  <a:srgbClr val="002060"/>
                </a:solidFill>
                <a:effectLst/>
              </a:rPr>
            </a:br>
            <a:br>
              <a:rPr lang="vi-VN" dirty="0">
                <a:solidFill>
                  <a:srgbClr val="002060"/>
                </a:solidFill>
              </a:rPr>
            </a:br>
            <a:br>
              <a:rPr lang="vi-VN" b="0" dirty="0">
                <a:solidFill>
                  <a:srgbClr val="002060"/>
                </a:solidFill>
                <a:effectLst/>
              </a:rPr>
            </a:br>
            <a:br>
              <a:rPr lang="vi-VN" dirty="0">
                <a:solidFill>
                  <a:srgbClr val="002060"/>
                </a:solidFill>
              </a:rPr>
            </a:br>
            <a:endParaRPr dirty="0">
              <a:solidFill>
                <a:srgbClr val="002060"/>
              </a:solidFill>
            </a:endParaRPr>
          </a:p>
        </p:txBody>
      </p:sp>
      <p:sp>
        <p:nvSpPr>
          <p:cNvPr id="25" name="TextBox 24">
            <a:extLst>
              <a:ext uri="{FF2B5EF4-FFF2-40B4-BE49-F238E27FC236}">
                <a16:creationId xmlns:a16="http://schemas.microsoft.com/office/drawing/2014/main" id="{C8227FFD-5736-462B-AC0B-6CBF5CA38F6E}"/>
              </a:ext>
            </a:extLst>
          </p:cNvPr>
          <p:cNvSpPr txBox="1"/>
          <p:nvPr/>
        </p:nvSpPr>
        <p:spPr>
          <a:xfrm>
            <a:off x="544285" y="1186755"/>
            <a:ext cx="8055429" cy="3693319"/>
          </a:xfrm>
          <a:prstGeom prst="rect">
            <a:avLst/>
          </a:prstGeom>
          <a:noFill/>
        </p:spPr>
        <p:txBody>
          <a:bodyPr wrap="square">
            <a:spAutoFit/>
          </a:bodyPr>
          <a:lstStyle/>
          <a:p>
            <a:pPr rtl="0">
              <a:spcBef>
                <a:spcPts val="0"/>
              </a:spcBef>
              <a:spcAft>
                <a:spcPts val="0"/>
              </a:spcAft>
            </a:pPr>
            <a:r>
              <a:rPr lang="vi-VN" sz="1300" b="0" i="0" u="none" strike="noStrike" dirty="0">
                <a:solidFill>
                  <a:srgbClr val="000000"/>
                </a:solidFill>
                <a:effectLst/>
                <a:latin typeface="Arial" panose="020B0604020202020204" pitchFamily="34" charset="0"/>
              </a:rPr>
              <a:t>Các phương pháp phức tạp được đánh giá là một cách phức tạp vì chúng:</a:t>
            </a:r>
            <a:endParaRPr lang="vi-VN" sz="1300" b="0" dirty="0">
              <a:effectLst/>
            </a:endParaRPr>
          </a:p>
          <a:p>
            <a:pPr rtl="0">
              <a:spcBef>
                <a:spcPts val="0"/>
              </a:spcBef>
              <a:spcAft>
                <a:spcPts val="0"/>
              </a:spcAft>
            </a:pPr>
            <a:r>
              <a:rPr lang="vi-VN" sz="1300" b="0" i="0" u="none" strike="noStrike" dirty="0">
                <a:solidFill>
                  <a:srgbClr val="000000"/>
                </a:solidFill>
                <a:effectLst/>
                <a:latin typeface="Arial" panose="020B0604020202020204" pitchFamily="34" charset="0"/>
              </a:rPr>
              <a:t>• Có thể liên quan đến thành phần của nhiều phương pháp nguyên thủy</a:t>
            </a:r>
            <a:endParaRPr lang="vi-VN" sz="1300" b="0" dirty="0">
              <a:effectLst/>
            </a:endParaRPr>
          </a:p>
          <a:p>
            <a:pPr rtl="0">
              <a:spcBef>
                <a:spcPts val="0"/>
              </a:spcBef>
              <a:spcAft>
                <a:spcPts val="0"/>
              </a:spcAft>
            </a:pPr>
            <a:r>
              <a:rPr lang="vi-VN" sz="1300" b="0" i="0" u="none" strike="noStrike" dirty="0">
                <a:solidFill>
                  <a:srgbClr val="000000"/>
                </a:solidFill>
                <a:effectLst/>
                <a:latin typeface="Arial" panose="020B0604020202020204" pitchFamily="34" charset="0"/>
              </a:rPr>
              <a:t>• Có thể liên quan đến thành phần của phương pháp nguyên thủy nhiều lần</a:t>
            </a:r>
            <a:endParaRPr lang="vi-VN" sz="1300" b="0" dirty="0">
              <a:effectLst/>
            </a:endParaRPr>
          </a:p>
          <a:p>
            <a:pPr rtl="0">
              <a:spcBef>
                <a:spcPts val="0"/>
              </a:spcBef>
              <a:spcAft>
                <a:spcPts val="0"/>
              </a:spcAft>
            </a:pPr>
            <a:r>
              <a:rPr lang="vi-VN" sz="1300" b="0" i="0" u="none" strike="noStrike" dirty="0">
                <a:solidFill>
                  <a:srgbClr val="000000"/>
                </a:solidFill>
                <a:effectLst/>
                <a:latin typeface="Arial" panose="020B0604020202020204" pitchFamily="34" charset="0"/>
              </a:rPr>
              <a:t>• Có thể giới thiệu chức năng bổ sung ngoài việc gọi phương thức</a:t>
            </a:r>
            <a:endParaRPr lang="vi-VN" sz="1300" b="0" dirty="0">
              <a:effectLst/>
            </a:endParaRPr>
          </a:p>
          <a:p>
            <a:pPr rtl="0">
              <a:spcBef>
                <a:spcPts val="0"/>
              </a:spcBef>
              <a:spcAft>
                <a:spcPts val="0"/>
              </a:spcAft>
            </a:pPr>
            <a:r>
              <a:rPr lang="vi-VN" sz="1300" b="0" i="0" u="none" strike="noStrike" dirty="0">
                <a:solidFill>
                  <a:srgbClr val="000000"/>
                </a:solidFill>
                <a:effectLst/>
                <a:latin typeface="Arial" panose="020B0604020202020204" pitchFamily="34" charset="0"/>
              </a:rPr>
              <a:t>• Có thể yêu cầu các tiêu đề hoặc thuộc tính tùy chọn được hỗ trợ hoặc bao gồm trong các tin nhắn</a:t>
            </a:r>
            <a:endParaRPr lang="vi-VN" sz="1300" b="0" dirty="0">
              <a:effectLst/>
            </a:endParaRPr>
          </a:p>
          <a:p>
            <a:pPr rtl="0">
              <a:spcBef>
                <a:spcPts val="0"/>
              </a:spcBef>
              <a:spcAft>
                <a:spcPts val="0"/>
              </a:spcAft>
            </a:pPr>
            <a:br>
              <a:rPr lang="vi-VN" sz="1300" dirty="0"/>
            </a:br>
            <a:r>
              <a:rPr lang="vi-VN" sz="1300" b="0" i="0" u="none" strike="noStrike" dirty="0">
                <a:solidFill>
                  <a:srgbClr val="000000"/>
                </a:solidFill>
                <a:effectLst/>
                <a:latin typeface="Arial" panose="020B0604020202020204" pitchFamily="34" charset="0"/>
              </a:rPr>
              <a:t>Phương pháp phức tạp có tên riêng biệt. Các ví dụ phương pháp phức tạp mà chúng tôi bao phủ được gọi là:</a:t>
            </a:r>
            <a:endParaRPr lang="vi-VN" sz="1300" b="0" dirty="0">
              <a:effectLst/>
            </a:endParaRPr>
          </a:p>
          <a:p>
            <a:pPr rtl="0">
              <a:spcBef>
                <a:spcPts val="0"/>
              </a:spcBef>
              <a:spcAft>
                <a:spcPts val="0"/>
              </a:spcAft>
            </a:pPr>
            <a:r>
              <a:rPr lang="vi-VN" sz="1300" b="0" i="0" u="none" strike="noStrike" dirty="0">
                <a:solidFill>
                  <a:srgbClr val="000000"/>
                </a:solidFill>
                <a:effectLst/>
                <a:latin typeface="Arial" panose="020B0604020202020204" pitchFamily="34" charset="0"/>
              </a:rPr>
              <a:t>• </a:t>
            </a:r>
            <a:r>
              <a:rPr lang="vi-VN" sz="1300" b="1" i="1" u="none" strike="noStrike" dirty="0">
                <a:solidFill>
                  <a:srgbClr val="000000"/>
                </a:solidFill>
                <a:effectLst/>
                <a:latin typeface="Arial" panose="020B0604020202020204" pitchFamily="34" charset="0"/>
              </a:rPr>
              <a:t>Fetch Method: </a:t>
            </a:r>
            <a:r>
              <a:rPr lang="vi-VN" sz="1300" b="0" i="0" u="none" strike="noStrike" dirty="0">
                <a:solidFill>
                  <a:srgbClr val="000000"/>
                </a:solidFill>
                <a:effectLst/>
                <a:latin typeface="Arial" panose="020B0604020202020204" pitchFamily="34" charset="0"/>
              </a:rPr>
              <a:t>Tìm nạp - Một loạt các yêu cầu GET có thể phục hồi từ các trường hợp ngoại lệ khác nhau</a:t>
            </a:r>
            <a:endParaRPr lang="vi-VN" sz="1300" b="0" dirty="0">
              <a:effectLst/>
            </a:endParaRPr>
          </a:p>
          <a:p>
            <a:pPr rtl="0">
              <a:spcBef>
                <a:spcPts val="0"/>
              </a:spcBef>
              <a:spcAft>
                <a:spcPts val="0"/>
              </a:spcAft>
            </a:pPr>
            <a:r>
              <a:rPr lang="vi-VN" sz="1300" b="0" i="0" u="none" strike="noStrike" dirty="0">
                <a:solidFill>
                  <a:srgbClr val="000000"/>
                </a:solidFill>
                <a:effectLst/>
                <a:latin typeface="Arial" panose="020B0604020202020204" pitchFamily="34" charset="0"/>
              </a:rPr>
              <a:t>• </a:t>
            </a:r>
            <a:r>
              <a:rPr lang="vi-VN" sz="1300" b="1" i="1" u="none" strike="noStrike" dirty="0">
                <a:solidFill>
                  <a:srgbClr val="000000"/>
                </a:solidFill>
                <a:effectLst/>
                <a:latin typeface="Arial" panose="020B0604020202020204" pitchFamily="34" charset="0"/>
              </a:rPr>
              <a:t>Store Method: </a:t>
            </a:r>
            <a:r>
              <a:rPr lang="vi-VN" sz="1300" b="0" i="0" u="none" strike="noStrike" dirty="0">
                <a:solidFill>
                  <a:srgbClr val="000000"/>
                </a:solidFill>
                <a:effectLst/>
                <a:latin typeface="Arial" panose="020B0604020202020204" pitchFamily="34" charset="0"/>
              </a:rPr>
              <a:t>Lưu trữ - Một loạt các yêu cầu đặt hoặc xóa có thể phục hồi từ các trường hợp ngoại lệ khác nhau</a:t>
            </a:r>
            <a:endParaRPr lang="vi-VN" sz="1300" b="0" dirty="0">
              <a:effectLst/>
            </a:endParaRPr>
          </a:p>
          <a:p>
            <a:pPr rtl="0">
              <a:spcBef>
                <a:spcPts val="0"/>
              </a:spcBef>
              <a:spcAft>
                <a:spcPts val="0"/>
              </a:spcAft>
            </a:pPr>
            <a:r>
              <a:rPr lang="vi-VN" sz="1300" b="0" i="0" u="none" strike="noStrike" dirty="0">
                <a:solidFill>
                  <a:srgbClr val="000000"/>
                </a:solidFill>
                <a:effectLst/>
                <a:latin typeface="Arial" panose="020B0604020202020204" pitchFamily="34" charset="0"/>
              </a:rPr>
              <a:t>• </a:t>
            </a:r>
            <a:r>
              <a:rPr lang="vi-VN" sz="1300" b="1" i="1" u="none" strike="noStrike" dirty="0">
                <a:solidFill>
                  <a:srgbClr val="000000"/>
                </a:solidFill>
                <a:effectLst/>
                <a:latin typeface="Arial" panose="020B0604020202020204" pitchFamily="34" charset="0"/>
              </a:rPr>
              <a:t>Delta Method: </a:t>
            </a:r>
            <a:r>
              <a:rPr lang="vi-VN" sz="1300" i="1" u="none" strike="noStrike" dirty="0">
                <a:solidFill>
                  <a:srgbClr val="000000"/>
                </a:solidFill>
                <a:effectLst/>
                <a:latin typeface="Arial" panose="020B0604020202020204" pitchFamily="34" charset="0"/>
              </a:rPr>
              <a:t>Phương pháp Delta </a:t>
            </a:r>
            <a:r>
              <a:rPr lang="vi-VN" sz="1300" i="0" u="none" strike="noStrike" dirty="0">
                <a:solidFill>
                  <a:srgbClr val="000000"/>
                </a:solidFill>
                <a:effectLst/>
                <a:latin typeface="Arial" panose="020B0604020202020204" pitchFamily="34" charset="0"/>
              </a:rPr>
              <a:t> </a:t>
            </a:r>
            <a:r>
              <a:rPr lang="vi-VN" sz="1300" b="0" i="0" u="none" strike="noStrike" dirty="0">
                <a:solidFill>
                  <a:srgbClr val="000000"/>
                </a:solidFill>
                <a:effectLst/>
                <a:latin typeface="Arial" panose="020B0604020202020204" pitchFamily="34" charset="0"/>
              </a:rPr>
              <a:t>- Một loạt các yêu cầu GET giữ cho người tiêu dùng đồng bộ với thay đổi trạng thái tài nguyên</a:t>
            </a:r>
            <a:endParaRPr lang="vi-VN" sz="1300" b="0" dirty="0">
              <a:effectLst/>
            </a:endParaRPr>
          </a:p>
          <a:p>
            <a:pPr rtl="0">
              <a:spcBef>
                <a:spcPts val="0"/>
              </a:spcBef>
              <a:spcAft>
                <a:spcPts val="0"/>
              </a:spcAft>
            </a:pPr>
            <a:r>
              <a:rPr lang="vi-VN" sz="1300" b="0" i="0" u="none" strike="noStrike" dirty="0">
                <a:solidFill>
                  <a:srgbClr val="000000"/>
                </a:solidFill>
                <a:effectLst/>
                <a:latin typeface="Arial" panose="020B0604020202020204" pitchFamily="34" charset="0"/>
              </a:rPr>
              <a:t>• </a:t>
            </a:r>
            <a:r>
              <a:rPr lang="vi-VN" sz="1300" b="1" i="1" u="none" strike="noStrike" dirty="0">
                <a:solidFill>
                  <a:srgbClr val="000000"/>
                </a:solidFill>
                <a:effectLst/>
                <a:latin typeface="Arial" panose="020B0604020202020204" pitchFamily="34" charset="0"/>
              </a:rPr>
              <a:t>Async Method: Phương pháp không đồng bộ</a:t>
            </a:r>
            <a:r>
              <a:rPr lang="vi-VN" sz="1300" b="0" i="0" u="none" strike="noStrike" dirty="0">
                <a:solidFill>
                  <a:srgbClr val="000000"/>
                </a:solidFill>
                <a:effectLst/>
                <a:latin typeface="Arial" panose="020B0604020202020204" pitchFamily="34" charset="0"/>
              </a:rPr>
              <a:t> - Yêu cầu sửa đổi ban đầu và các tương tác tiếp theo hỗ trợ xử lý tin nhắn yêu cầu không đồng bộ</a:t>
            </a:r>
            <a:endParaRPr lang="vi-VN" sz="1300" b="0" dirty="0">
              <a:effectLst/>
            </a:endParaRPr>
          </a:p>
          <a:p>
            <a:br>
              <a:rPr lang="vi-VN" sz="1300" dirty="0"/>
            </a:br>
            <a:endParaRPr lang="vi-VN" sz="1300" dirty="0"/>
          </a:p>
        </p:txBody>
      </p:sp>
    </p:spTree>
    <p:extLst>
      <p:ext uri="{BB962C8B-B14F-4D97-AF65-F5344CB8AC3E}">
        <p14:creationId xmlns:p14="http://schemas.microsoft.com/office/powerpoint/2010/main" val="3502875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6"/>
          <p:cNvSpPr txBox="1">
            <a:spLocks noGrp="1"/>
          </p:cNvSpPr>
          <p:nvPr>
            <p:ph type="title"/>
          </p:nvPr>
        </p:nvSpPr>
        <p:spPr>
          <a:xfrm>
            <a:off x="720000" y="445025"/>
            <a:ext cx="7704000" cy="436718"/>
          </a:xfrm>
          <a:prstGeom prst="rect">
            <a:avLst/>
          </a:prstGeom>
        </p:spPr>
        <p:txBody>
          <a:bodyPr spcFirstLastPara="1" wrap="square" lIns="91425" tIns="91425" rIns="91425" bIns="91425" anchor="t" anchorCtr="0">
            <a:noAutofit/>
          </a:bodyPr>
          <a:lstStyle/>
          <a:p>
            <a:pPr rtl="0">
              <a:spcBef>
                <a:spcPts val="0"/>
              </a:spcBef>
              <a:spcAft>
                <a:spcPts val="0"/>
              </a:spcAft>
            </a:pPr>
            <a:r>
              <a:rPr lang="vi-VN" sz="1800" b="1" i="0" u="none" strike="noStrike" dirty="0">
                <a:solidFill>
                  <a:srgbClr val="002060"/>
                </a:solidFill>
                <a:effectLst/>
                <a:latin typeface="Arial" panose="020B0604020202020204" pitchFamily="34" charset="0"/>
              </a:rPr>
              <a:t>VIII. Thiết kế phương pháp phức tạp:</a:t>
            </a:r>
            <a:br>
              <a:rPr lang="vi-VN" b="0" dirty="0">
                <a:solidFill>
                  <a:srgbClr val="002060"/>
                </a:solidFill>
                <a:effectLst/>
              </a:rPr>
            </a:br>
            <a:br>
              <a:rPr lang="vi-VN" dirty="0">
                <a:solidFill>
                  <a:srgbClr val="002060"/>
                </a:solidFill>
              </a:rPr>
            </a:br>
            <a:br>
              <a:rPr lang="vi-VN" b="0" dirty="0">
                <a:solidFill>
                  <a:srgbClr val="002060"/>
                </a:solidFill>
                <a:effectLst/>
              </a:rPr>
            </a:br>
            <a:br>
              <a:rPr lang="vi-VN" dirty="0">
                <a:solidFill>
                  <a:srgbClr val="002060"/>
                </a:solidFill>
              </a:rPr>
            </a:br>
            <a:endParaRPr dirty="0">
              <a:solidFill>
                <a:srgbClr val="002060"/>
              </a:solidFill>
            </a:endParaRPr>
          </a:p>
        </p:txBody>
      </p:sp>
      <p:sp>
        <p:nvSpPr>
          <p:cNvPr id="25" name="TextBox 24">
            <a:extLst>
              <a:ext uri="{FF2B5EF4-FFF2-40B4-BE49-F238E27FC236}">
                <a16:creationId xmlns:a16="http://schemas.microsoft.com/office/drawing/2014/main" id="{C8227FFD-5736-462B-AC0B-6CBF5CA38F6E}"/>
              </a:ext>
            </a:extLst>
          </p:cNvPr>
          <p:cNvSpPr txBox="1"/>
          <p:nvPr/>
        </p:nvSpPr>
        <p:spPr>
          <a:xfrm>
            <a:off x="544286" y="1186755"/>
            <a:ext cx="3570514" cy="3416320"/>
          </a:xfrm>
          <a:prstGeom prst="rect">
            <a:avLst/>
          </a:prstGeom>
          <a:noFill/>
        </p:spPr>
        <p:txBody>
          <a:bodyPr wrap="square">
            <a:spAutoFit/>
          </a:bodyPr>
          <a:lstStyle/>
          <a:p>
            <a:pPr rtl="0">
              <a:spcBef>
                <a:spcPts val="0"/>
              </a:spcBef>
              <a:spcAft>
                <a:spcPts val="0"/>
              </a:spcAft>
            </a:pPr>
            <a:r>
              <a:rPr lang="vi-VN" sz="1800" i="1" u="none" strike="noStrike" dirty="0">
                <a:solidFill>
                  <a:srgbClr val="000000"/>
                </a:solidFill>
                <a:effectLst/>
                <a:latin typeface="Arial" panose="020B0604020202020204" pitchFamily="34" charset="0"/>
              </a:rPr>
              <a:t>(Hợp đồng dịch vụ hóa đơn hiển thị hai khả năng dịch vụ dựa trên các phương thức nguyên thủy và hai khả năng dịch vụ dựa trên các phương pháp phức tạp. Ban đầu, chúng tôi có thể giả định rằng hai phương pháp phức tạp kết hợp việc sử dụng hai phương pháp nguyên thủy và tiến hành xác nhận điều này bằng cách nghiên cứu đặc tả thiết kế ghi lại các phương pháp phức tạp)</a:t>
            </a:r>
            <a:endParaRPr lang="vi-VN" sz="1800" dirty="0"/>
          </a:p>
        </p:txBody>
      </p:sp>
      <p:pic>
        <p:nvPicPr>
          <p:cNvPr id="4098" name="Picture 2">
            <a:extLst>
              <a:ext uri="{FF2B5EF4-FFF2-40B4-BE49-F238E27FC236}">
                <a16:creationId xmlns:a16="http://schemas.microsoft.com/office/drawing/2014/main" id="{D96667C4-238B-4D81-8B46-B6D8423DD4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442146"/>
            <a:ext cx="4352218" cy="25826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99329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6"/>
          <p:cNvSpPr txBox="1">
            <a:spLocks noGrp="1"/>
          </p:cNvSpPr>
          <p:nvPr>
            <p:ph type="title"/>
          </p:nvPr>
        </p:nvSpPr>
        <p:spPr>
          <a:xfrm>
            <a:off x="720000" y="445025"/>
            <a:ext cx="7704000" cy="436718"/>
          </a:xfrm>
          <a:prstGeom prst="rect">
            <a:avLst/>
          </a:prstGeom>
        </p:spPr>
        <p:txBody>
          <a:bodyPr spcFirstLastPara="1" wrap="square" lIns="91425" tIns="91425" rIns="91425" bIns="91425" anchor="t" anchorCtr="0">
            <a:noAutofit/>
          </a:bodyPr>
          <a:lstStyle/>
          <a:p>
            <a:pPr rtl="0">
              <a:spcBef>
                <a:spcPts val="0"/>
              </a:spcBef>
              <a:spcAft>
                <a:spcPts val="0"/>
              </a:spcAft>
            </a:pPr>
            <a:r>
              <a:rPr lang="vi-VN" sz="1800" b="1" i="0" u="none" strike="noStrike" dirty="0">
                <a:solidFill>
                  <a:srgbClr val="002060"/>
                </a:solidFill>
                <a:effectLst/>
                <a:latin typeface="Arial" panose="020B0604020202020204" pitchFamily="34" charset="0"/>
              </a:rPr>
              <a:t>VIII. Thiết kế phương pháp phức tạp:</a:t>
            </a:r>
            <a:br>
              <a:rPr lang="vi-VN" b="0" dirty="0">
                <a:solidFill>
                  <a:srgbClr val="002060"/>
                </a:solidFill>
                <a:effectLst/>
              </a:rPr>
            </a:br>
            <a:br>
              <a:rPr lang="vi-VN" dirty="0">
                <a:solidFill>
                  <a:srgbClr val="002060"/>
                </a:solidFill>
              </a:rPr>
            </a:br>
            <a:br>
              <a:rPr lang="vi-VN" b="0" dirty="0">
                <a:solidFill>
                  <a:srgbClr val="002060"/>
                </a:solidFill>
                <a:effectLst/>
              </a:rPr>
            </a:br>
            <a:br>
              <a:rPr lang="vi-VN" dirty="0">
                <a:solidFill>
                  <a:srgbClr val="002060"/>
                </a:solidFill>
              </a:rPr>
            </a:br>
            <a:endParaRPr dirty="0">
              <a:solidFill>
                <a:srgbClr val="002060"/>
              </a:solidFill>
            </a:endParaRPr>
          </a:p>
        </p:txBody>
      </p:sp>
      <p:pic>
        <p:nvPicPr>
          <p:cNvPr id="5122" name="Picture 2">
            <a:extLst>
              <a:ext uri="{FF2B5EF4-FFF2-40B4-BE49-F238E27FC236}">
                <a16:creationId xmlns:a16="http://schemas.microsoft.com/office/drawing/2014/main" id="{2979F745-E449-4594-86BD-AC130086E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395" y="445025"/>
            <a:ext cx="7796605" cy="251936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2DD374-D0E5-423F-A77A-98B97BF101BB}"/>
              </a:ext>
            </a:extLst>
          </p:cNvPr>
          <p:cNvSpPr txBox="1"/>
          <p:nvPr/>
        </p:nvSpPr>
        <p:spPr>
          <a:xfrm>
            <a:off x="720000" y="3313445"/>
            <a:ext cx="7704000" cy="954107"/>
          </a:xfrm>
          <a:prstGeom prst="rect">
            <a:avLst/>
          </a:prstGeom>
          <a:noFill/>
        </p:spPr>
        <p:txBody>
          <a:bodyPr wrap="square">
            <a:spAutoFit/>
          </a:bodyPr>
          <a:lstStyle/>
          <a:p>
            <a:r>
              <a:rPr lang="vi-VN" sz="1400" b="0" i="0" u="none" strike="noStrike" dirty="0">
                <a:solidFill>
                  <a:srgbClr val="000000"/>
                </a:solidFill>
                <a:effectLst/>
                <a:latin typeface="Arial" panose="020B0604020202020204" pitchFamily="34" charset="0"/>
              </a:rPr>
              <a:t>Khi áp dụng nguyên tắc Trừu tượng dịch vụ (294) cho thiết kế thành phần dịch vụ REST, chúng tôi có thể loại trừ hoàn toàn việc mô tả một số phương thức nguyên thủy khỏi hợp đồng dịch vụ. Đây có thể là kết quả của các tiêu chuẩn thiết kế chỉ cho phép sử dụng một phương pháp phức tạp trong các tình huống nhất định.</a:t>
            </a:r>
            <a:endParaRPr lang="vi-VN" dirty="0"/>
          </a:p>
        </p:txBody>
      </p:sp>
    </p:spTree>
    <p:extLst>
      <p:ext uri="{BB962C8B-B14F-4D97-AF65-F5344CB8AC3E}">
        <p14:creationId xmlns:p14="http://schemas.microsoft.com/office/powerpoint/2010/main" val="1782237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9"/>
          <p:cNvSpPr txBox="1">
            <a:spLocks noGrp="1"/>
          </p:cNvSpPr>
          <p:nvPr>
            <p:ph type="title"/>
          </p:nvPr>
        </p:nvSpPr>
        <p:spPr>
          <a:xfrm>
            <a:off x="712637" y="459452"/>
            <a:ext cx="5205300" cy="2100300"/>
          </a:xfrm>
          <a:prstGeom prst="rect">
            <a:avLst/>
          </a:prstGeom>
        </p:spPr>
        <p:txBody>
          <a:bodyPr spcFirstLastPara="1" wrap="square" lIns="91425" tIns="91425" rIns="91425" bIns="91425" anchor="ctr" anchorCtr="0">
            <a:noAutofit/>
          </a:bodyPr>
          <a:lstStyle/>
          <a:p>
            <a:pPr rtl="0">
              <a:spcBef>
                <a:spcPts val="0"/>
              </a:spcBef>
              <a:spcAft>
                <a:spcPts val="0"/>
              </a:spcAft>
            </a:pPr>
            <a:br>
              <a:rPr lang="vi-VN" sz="2400" b="1" i="1" u="none" strike="noStrike" dirty="0">
                <a:solidFill>
                  <a:srgbClr val="9900FF"/>
                </a:solidFill>
                <a:effectLst/>
                <a:latin typeface="Arial" panose="020B0604020202020204" pitchFamily="34" charset="0"/>
              </a:rPr>
            </a:br>
            <a:r>
              <a:rPr lang="vi-VN" sz="2400" b="1" i="1" u="none" strike="noStrike" dirty="0">
                <a:solidFill>
                  <a:srgbClr val="9900FF"/>
                </a:solidFill>
                <a:effectLst/>
                <a:latin typeface="Arial" panose="020B0604020202020204" pitchFamily="34" charset="0"/>
              </a:rPr>
              <a:t>IX. Stateless Complex Methods: Phương pháp phức tạp không quốc tịch</a:t>
            </a:r>
            <a:br>
              <a:rPr lang="vi-VN" sz="2400" b="0" dirty="0">
                <a:effectLst/>
              </a:rPr>
            </a:br>
            <a:br>
              <a:rPr lang="vi-VN" sz="2400" dirty="0"/>
            </a:br>
            <a:endParaRPr sz="2400" dirty="0"/>
          </a:p>
        </p:txBody>
      </p:sp>
      <p:sp>
        <p:nvSpPr>
          <p:cNvPr id="533" name="Google Shape;533;p39"/>
          <p:cNvSpPr txBox="1">
            <a:spLocks noGrp="1"/>
          </p:cNvSpPr>
          <p:nvPr>
            <p:ph type="subTitle" idx="1"/>
          </p:nvPr>
        </p:nvSpPr>
        <p:spPr>
          <a:xfrm>
            <a:off x="713225" y="3230238"/>
            <a:ext cx="5240400" cy="679500"/>
          </a:xfrm>
          <a:prstGeom prst="rect">
            <a:avLst/>
          </a:prstGeom>
        </p:spPr>
        <p:txBody>
          <a:bodyPr spcFirstLastPara="1" wrap="square" lIns="91425" tIns="91425" rIns="91425" bIns="91425" anchor="ctr" anchorCtr="0">
            <a:noAutofit/>
          </a:bodyPr>
          <a:lstStyle/>
          <a:p>
            <a:pPr rtl="0">
              <a:spcBef>
                <a:spcPts val="0"/>
              </a:spcBef>
              <a:spcAft>
                <a:spcPts val="0"/>
              </a:spcAft>
            </a:pPr>
            <a:r>
              <a:rPr lang="vi-VN" sz="1800" b="1" i="1" u="none" strike="noStrike" dirty="0">
                <a:solidFill>
                  <a:srgbClr val="000000"/>
                </a:solidFill>
                <a:effectLst/>
                <a:latin typeface="Arial" panose="020B0604020202020204" pitchFamily="34" charset="0"/>
              </a:rPr>
              <a:t>Fetch, Store, Delta, Async Method</a:t>
            </a:r>
            <a:endParaRPr dirty="0"/>
          </a:p>
        </p:txBody>
      </p:sp>
      <p:sp>
        <p:nvSpPr>
          <p:cNvPr id="534" name="Google Shape;534;p39"/>
          <p:cNvSpPr/>
          <p:nvPr/>
        </p:nvSpPr>
        <p:spPr>
          <a:xfrm>
            <a:off x="713225" y="2831838"/>
            <a:ext cx="5240400" cy="398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9"/>
          <p:cNvGrpSpPr/>
          <p:nvPr/>
        </p:nvGrpSpPr>
        <p:grpSpPr>
          <a:xfrm>
            <a:off x="4873755" y="2868490"/>
            <a:ext cx="1044182" cy="325107"/>
            <a:chOff x="7373550" y="3682200"/>
            <a:chExt cx="923075" cy="287400"/>
          </a:xfrm>
        </p:grpSpPr>
        <p:cxnSp>
          <p:nvCxnSpPr>
            <p:cNvPr id="536" name="Google Shape;536;p39"/>
            <p:cNvCxnSpPr/>
            <p:nvPr/>
          </p:nvCxnSpPr>
          <p:spPr>
            <a:xfrm>
              <a:off x="7766325" y="3894625"/>
              <a:ext cx="156900" cy="0"/>
            </a:xfrm>
            <a:prstGeom prst="straightConnector1">
              <a:avLst/>
            </a:prstGeom>
            <a:noFill/>
            <a:ln w="28575" cap="flat" cmpd="sng">
              <a:solidFill>
                <a:schemeClr val="dk1"/>
              </a:solidFill>
              <a:prstDash val="solid"/>
              <a:round/>
              <a:headEnd type="none" w="med" len="med"/>
              <a:tailEnd type="none" w="med" len="med"/>
            </a:ln>
          </p:spPr>
        </p:cxnSp>
        <p:grpSp>
          <p:nvGrpSpPr>
            <p:cNvPr id="537" name="Google Shape;537;p39"/>
            <p:cNvGrpSpPr/>
            <p:nvPr/>
          </p:nvGrpSpPr>
          <p:grpSpPr>
            <a:xfrm>
              <a:off x="7373550" y="3682200"/>
              <a:ext cx="923075" cy="287400"/>
              <a:chOff x="7373550" y="3682200"/>
              <a:chExt cx="923075" cy="287400"/>
            </a:xfrm>
          </p:grpSpPr>
          <p:sp>
            <p:nvSpPr>
              <p:cNvPr id="538" name="Google Shape;538;p39"/>
              <p:cNvSpPr/>
              <p:nvPr/>
            </p:nvSpPr>
            <p:spPr>
              <a:xfrm>
                <a:off x="7373550" y="3746650"/>
                <a:ext cx="258900" cy="158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9"/>
              <p:cNvCxnSpPr/>
              <p:nvPr/>
            </p:nvCxnSpPr>
            <p:spPr>
              <a:xfrm>
                <a:off x="7709975" y="3713975"/>
                <a:ext cx="0" cy="223800"/>
              </a:xfrm>
              <a:prstGeom prst="straightConnector1">
                <a:avLst/>
              </a:prstGeom>
              <a:noFill/>
              <a:ln w="28575" cap="flat" cmpd="sng">
                <a:solidFill>
                  <a:schemeClr val="dk1"/>
                </a:solidFill>
                <a:prstDash val="solid"/>
                <a:round/>
                <a:headEnd type="none" w="med" len="med"/>
                <a:tailEnd type="none" w="med" len="med"/>
              </a:ln>
            </p:spPr>
          </p:cxnSp>
          <p:cxnSp>
            <p:nvCxnSpPr>
              <p:cNvPr id="540" name="Google Shape;540;p39"/>
              <p:cNvCxnSpPr/>
              <p:nvPr/>
            </p:nvCxnSpPr>
            <p:spPr>
              <a:xfrm>
                <a:off x="7977700" y="3713975"/>
                <a:ext cx="0" cy="223800"/>
              </a:xfrm>
              <a:prstGeom prst="straightConnector1">
                <a:avLst/>
              </a:prstGeom>
              <a:noFill/>
              <a:ln w="28575" cap="flat" cmpd="sng">
                <a:solidFill>
                  <a:schemeClr val="dk1"/>
                </a:solidFill>
                <a:prstDash val="solid"/>
                <a:round/>
                <a:headEnd type="none" w="med" len="med"/>
                <a:tailEnd type="none" w="med" len="med"/>
              </a:ln>
            </p:spPr>
          </p:cxnSp>
          <p:sp>
            <p:nvSpPr>
              <p:cNvPr id="541" name="Google Shape;541;p39"/>
              <p:cNvSpPr/>
              <p:nvPr/>
            </p:nvSpPr>
            <p:spPr>
              <a:xfrm>
                <a:off x="8009225" y="3682200"/>
                <a:ext cx="287400" cy="287400"/>
              </a:xfrm>
              <a:prstGeom prst="mathMultiply">
                <a:avLst>
                  <a:gd name="adj1" fmla="val 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 name="Google Shape;542;p39"/>
          <p:cNvGrpSpPr/>
          <p:nvPr/>
        </p:nvGrpSpPr>
        <p:grpSpPr>
          <a:xfrm>
            <a:off x="6338495" y="539492"/>
            <a:ext cx="1506353" cy="1506473"/>
            <a:chOff x="3797075" y="3430050"/>
            <a:chExt cx="1178588" cy="1178497"/>
          </a:xfrm>
        </p:grpSpPr>
        <p:sp>
          <p:nvSpPr>
            <p:cNvPr id="543" name="Google Shape;543;p39"/>
            <p:cNvSpPr/>
            <p:nvPr/>
          </p:nvSpPr>
          <p:spPr>
            <a:xfrm>
              <a:off x="3797075" y="3430050"/>
              <a:ext cx="1178588" cy="1178497"/>
            </a:xfrm>
            <a:custGeom>
              <a:avLst/>
              <a:gdLst/>
              <a:ahLst/>
              <a:cxnLst/>
              <a:rect l="l" t="t" r="r" b="b"/>
              <a:pathLst>
                <a:path w="25913" h="25911" extrusionOk="0">
                  <a:moveTo>
                    <a:pt x="12956" y="0"/>
                  </a:moveTo>
                  <a:lnTo>
                    <a:pt x="11206" y="6419"/>
                  </a:lnTo>
                  <a:lnTo>
                    <a:pt x="6479" y="1736"/>
                  </a:lnTo>
                  <a:lnTo>
                    <a:pt x="8172" y="8170"/>
                  </a:lnTo>
                  <a:lnTo>
                    <a:pt x="1736" y="6477"/>
                  </a:lnTo>
                  <a:lnTo>
                    <a:pt x="1736" y="6477"/>
                  </a:lnTo>
                  <a:lnTo>
                    <a:pt x="6422" y="11203"/>
                  </a:lnTo>
                  <a:lnTo>
                    <a:pt x="0" y="12956"/>
                  </a:lnTo>
                  <a:lnTo>
                    <a:pt x="6422" y="14707"/>
                  </a:lnTo>
                  <a:lnTo>
                    <a:pt x="1736" y="19433"/>
                  </a:lnTo>
                  <a:lnTo>
                    <a:pt x="8172" y="17740"/>
                  </a:lnTo>
                  <a:lnTo>
                    <a:pt x="8172" y="17740"/>
                  </a:lnTo>
                  <a:lnTo>
                    <a:pt x="6479" y="24174"/>
                  </a:lnTo>
                  <a:lnTo>
                    <a:pt x="11206" y="19491"/>
                  </a:lnTo>
                  <a:lnTo>
                    <a:pt x="12956" y="25910"/>
                  </a:lnTo>
                  <a:lnTo>
                    <a:pt x="14707" y="19491"/>
                  </a:lnTo>
                  <a:lnTo>
                    <a:pt x="19433" y="24174"/>
                  </a:lnTo>
                  <a:lnTo>
                    <a:pt x="17740" y="17740"/>
                  </a:lnTo>
                  <a:lnTo>
                    <a:pt x="24177" y="19433"/>
                  </a:lnTo>
                  <a:lnTo>
                    <a:pt x="19491" y="14707"/>
                  </a:lnTo>
                  <a:lnTo>
                    <a:pt x="25912" y="12956"/>
                  </a:lnTo>
                  <a:lnTo>
                    <a:pt x="19491" y="11203"/>
                  </a:lnTo>
                  <a:lnTo>
                    <a:pt x="24177" y="6477"/>
                  </a:lnTo>
                  <a:lnTo>
                    <a:pt x="24177" y="6477"/>
                  </a:lnTo>
                  <a:lnTo>
                    <a:pt x="17740" y="8170"/>
                  </a:lnTo>
                  <a:lnTo>
                    <a:pt x="19433" y="1736"/>
                  </a:lnTo>
                  <a:lnTo>
                    <a:pt x="14707" y="6419"/>
                  </a:lnTo>
                  <a:lnTo>
                    <a:pt x="12956"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4188006" y="3850455"/>
              <a:ext cx="320970" cy="297728"/>
            </a:xfrm>
            <a:custGeom>
              <a:avLst/>
              <a:gdLst/>
              <a:ahLst/>
              <a:cxnLst/>
              <a:rect l="l" t="t" r="r" b="b"/>
              <a:pathLst>
                <a:path w="7057" h="6546" extrusionOk="0">
                  <a:moveTo>
                    <a:pt x="2130" y="0"/>
                  </a:moveTo>
                  <a:lnTo>
                    <a:pt x="2132" y="2"/>
                  </a:lnTo>
                  <a:lnTo>
                    <a:pt x="2132" y="3495"/>
                  </a:lnTo>
                  <a:cubicBezTo>
                    <a:pt x="1959" y="3429"/>
                    <a:pt x="1773" y="3393"/>
                    <a:pt x="1576" y="3393"/>
                  </a:cubicBezTo>
                  <a:cubicBezTo>
                    <a:pt x="706" y="3393"/>
                    <a:pt x="1" y="4098"/>
                    <a:pt x="1" y="4968"/>
                  </a:cubicBezTo>
                  <a:cubicBezTo>
                    <a:pt x="1" y="5840"/>
                    <a:pt x="706" y="6545"/>
                    <a:pt x="1576" y="6545"/>
                  </a:cubicBezTo>
                  <a:cubicBezTo>
                    <a:pt x="2446" y="6545"/>
                    <a:pt x="3154" y="5840"/>
                    <a:pt x="3154" y="4968"/>
                  </a:cubicBezTo>
                  <a:lnTo>
                    <a:pt x="3154" y="1024"/>
                  </a:lnTo>
                  <a:lnTo>
                    <a:pt x="6035" y="1024"/>
                  </a:lnTo>
                  <a:lnTo>
                    <a:pt x="6035" y="3495"/>
                  </a:lnTo>
                  <a:cubicBezTo>
                    <a:pt x="5862" y="3429"/>
                    <a:pt x="5676" y="3393"/>
                    <a:pt x="5479" y="3393"/>
                  </a:cubicBezTo>
                  <a:cubicBezTo>
                    <a:pt x="4609" y="3393"/>
                    <a:pt x="3904" y="4098"/>
                    <a:pt x="3904" y="4968"/>
                  </a:cubicBezTo>
                  <a:cubicBezTo>
                    <a:pt x="3904" y="5838"/>
                    <a:pt x="4609" y="6545"/>
                    <a:pt x="5479" y="6545"/>
                  </a:cubicBezTo>
                  <a:cubicBezTo>
                    <a:pt x="6349" y="6545"/>
                    <a:pt x="7057" y="5838"/>
                    <a:pt x="7057" y="4968"/>
                  </a:cubicBezTo>
                  <a:lnTo>
                    <a:pt x="7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9"/>
          <p:cNvGrpSpPr/>
          <p:nvPr/>
        </p:nvGrpSpPr>
        <p:grpSpPr>
          <a:xfrm>
            <a:off x="6338500" y="2335280"/>
            <a:ext cx="2003763" cy="2273186"/>
            <a:chOff x="603650" y="3087325"/>
            <a:chExt cx="878150" cy="996225"/>
          </a:xfrm>
        </p:grpSpPr>
        <p:sp>
          <p:nvSpPr>
            <p:cNvPr id="546" name="Google Shape;546;p39"/>
            <p:cNvSpPr/>
            <p:nvPr/>
          </p:nvSpPr>
          <p:spPr>
            <a:xfrm>
              <a:off x="755850" y="3087325"/>
              <a:ext cx="725950" cy="996225"/>
            </a:xfrm>
            <a:custGeom>
              <a:avLst/>
              <a:gdLst/>
              <a:ahLst/>
              <a:cxnLst/>
              <a:rect l="l" t="t" r="r" b="b"/>
              <a:pathLst>
                <a:path w="29038" h="39849" extrusionOk="0">
                  <a:moveTo>
                    <a:pt x="0" y="1"/>
                  </a:moveTo>
                  <a:lnTo>
                    <a:pt x="0" y="39848"/>
                  </a:lnTo>
                  <a:lnTo>
                    <a:pt x="29037" y="39848"/>
                  </a:lnTo>
                  <a:lnTo>
                    <a:pt x="29037"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755850" y="3087325"/>
              <a:ext cx="725950" cy="884475"/>
            </a:xfrm>
            <a:custGeom>
              <a:avLst/>
              <a:gdLst/>
              <a:ahLst/>
              <a:cxnLst/>
              <a:rect l="l" t="t" r="r" b="b"/>
              <a:pathLst>
                <a:path w="29038" h="35379" extrusionOk="0">
                  <a:moveTo>
                    <a:pt x="28960" y="1"/>
                  </a:moveTo>
                  <a:lnTo>
                    <a:pt x="0" y="28961"/>
                  </a:lnTo>
                  <a:lnTo>
                    <a:pt x="0" y="35378"/>
                  </a:lnTo>
                  <a:lnTo>
                    <a:pt x="29037" y="6373"/>
                  </a:lnTo>
                  <a:lnTo>
                    <a:pt x="29037" y="1"/>
                  </a:ln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996950" y="3445925"/>
              <a:ext cx="484850" cy="484825"/>
            </a:xfrm>
            <a:custGeom>
              <a:avLst/>
              <a:gdLst/>
              <a:ahLst/>
              <a:cxnLst/>
              <a:rect l="l" t="t" r="r" b="b"/>
              <a:pathLst>
                <a:path w="19394" h="19393" extrusionOk="0">
                  <a:moveTo>
                    <a:pt x="19393" y="0"/>
                  </a:moveTo>
                  <a:lnTo>
                    <a:pt x="1" y="19393"/>
                  </a:lnTo>
                  <a:lnTo>
                    <a:pt x="10217" y="19393"/>
                  </a:lnTo>
                  <a:lnTo>
                    <a:pt x="19393" y="10216"/>
                  </a:lnTo>
                  <a:lnTo>
                    <a:pt x="19393" y="0"/>
                  </a:ln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755850" y="3087325"/>
              <a:ext cx="725950" cy="996225"/>
            </a:xfrm>
            <a:custGeom>
              <a:avLst/>
              <a:gdLst/>
              <a:ahLst/>
              <a:cxnLst/>
              <a:rect l="l" t="t" r="r" b="b"/>
              <a:pathLst>
                <a:path w="29038" h="39849" fill="none" extrusionOk="0">
                  <a:moveTo>
                    <a:pt x="0" y="1"/>
                  </a:moveTo>
                  <a:lnTo>
                    <a:pt x="29037" y="1"/>
                  </a:lnTo>
                  <a:lnTo>
                    <a:pt x="29037" y="39848"/>
                  </a:lnTo>
                  <a:lnTo>
                    <a:pt x="0" y="39848"/>
                  </a:ln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603650" y="3087325"/>
              <a:ext cx="725950" cy="996225"/>
            </a:xfrm>
            <a:custGeom>
              <a:avLst/>
              <a:gdLst/>
              <a:ahLst/>
              <a:cxnLst/>
              <a:rect l="l" t="t" r="r" b="b"/>
              <a:pathLst>
                <a:path w="29038" h="39849" extrusionOk="0">
                  <a:moveTo>
                    <a:pt x="0" y="1"/>
                  </a:moveTo>
                  <a:lnTo>
                    <a:pt x="0" y="39848"/>
                  </a:lnTo>
                  <a:lnTo>
                    <a:pt x="29037" y="39848"/>
                  </a:lnTo>
                  <a:lnTo>
                    <a:pt x="2903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603650" y="3087325"/>
              <a:ext cx="725950" cy="996225"/>
            </a:xfrm>
            <a:custGeom>
              <a:avLst/>
              <a:gdLst/>
              <a:ahLst/>
              <a:cxnLst/>
              <a:rect l="l" t="t" r="r" b="b"/>
              <a:pathLst>
                <a:path w="29038" h="39849" fill="none" extrusionOk="0">
                  <a:moveTo>
                    <a:pt x="0" y="1"/>
                  </a:moveTo>
                  <a:lnTo>
                    <a:pt x="29037" y="1"/>
                  </a:lnTo>
                  <a:lnTo>
                    <a:pt x="29037" y="39848"/>
                  </a:lnTo>
                  <a:lnTo>
                    <a:pt x="0" y="39848"/>
                  </a:ln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685450" y="3239700"/>
              <a:ext cx="562325" cy="281175"/>
            </a:xfrm>
            <a:custGeom>
              <a:avLst/>
              <a:gdLst/>
              <a:ahLst/>
              <a:cxnLst/>
              <a:rect l="l" t="t" r="r" b="b"/>
              <a:pathLst>
                <a:path w="22493" h="11247" extrusionOk="0">
                  <a:moveTo>
                    <a:pt x="1" y="0"/>
                  </a:moveTo>
                  <a:lnTo>
                    <a:pt x="1" y="11246"/>
                  </a:lnTo>
                  <a:lnTo>
                    <a:pt x="22493" y="11246"/>
                  </a:lnTo>
                  <a:lnTo>
                    <a:pt x="22493" y="0"/>
                  </a:ln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685450" y="3239700"/>
              <a:ext cx="362100" cy="281175"/>
            </a:xfrm>
            <a:custGeom>
              <a:avLst/>
              <a:gdLst/>
              <a:ahLst/>
              <a:cxnLst/>
              <a:rect l="l" t="t" r="r" b="b"/>
              <a:pathLst>
                <a:path w="14484" h="11247" extrusionOk="0">
                  <a:moveTo>
                    <a:pt x="6328" y="0"/>
                  </a:moveTo>
                  <a:lnTo>
                    <a:pt x="1" y="6328"/>
                  </a:lnTo>
                  <a:lnTo>
                    <a:pt x="1" y="11246"/>
                  </a:lnTo>
                  <a:lnTo>
                    <a:pt x="3237" y="11246"/>
                  </a:lnTo>
                  <a:lnTo>
                    <a:pt x="14483" y="0"/>
                  </a:ln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949550" y="3239700"/>
              <a:ext cx="298225" cy="281175"/>
            </a:xfrm>
            <a:custGeom>
              <a:avLst/>
              <a:gdLst/>
              <a:ahLst/>
              <a:cxnLst/>
              <a:rect l="l" t="t" r="r" b="b"/>
              <a:pathLst>
                <a:path w="11929" h="11247" extrusionOk="0">
                  <a:moveTo>
                    <a:pt x="11247" y="0"/>
                  </a:moveTo>
                  <a:lnTo>
                    <a:pt x="1" y="11246"/>
                  </a:lnTo>
                  <a:lnTo>
                    <a:pt x="5484" y="11246"/>
                  </a:lnTo>
                  <a:lnTo>
                    <a:pt x="11929" y="4801"/>
                  </a:lnTo>
                  <a:lnTo>
                    <a:pt x="11929" y="0"/>
                  </a:ln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685450" y="3239700"/>
              <a:ext cx="562325" cy="281175"/>
            </a:xfrm>
            <a:custGeom>
              <a:avLst/>
              <a:gdLst/>
              <a:ahLst/>
              <a:cxnLst/>
              <a:rect l="l" t="t" r="r" b="b"/>
              <a:pathLst>
                <a:path w="22493" h="11247" fill="none" extrusionOk="0">
                  <a:moveTo>
                    <a:pt x="1" y="0"/>
                  </a:moveTo>
                  <a:lnTo>
                    <a:pt x="22493" y="0"/>
                  </a:lnTo>
                  <a:lnTo>
                    <a:pt x="22493" y="11246"/>
                  </a:lnTo>
                  <a:lnTo>
                    <a:pt x="1" y="11246"/>
                  </a:ln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838400" y="3674325"/>
              <a:ext cx="256425" cy="256425"/>
            </a:xfrm>
            <a:custGeom>
              <a:avLst/>
              <a:gdLst/>
              <a:ahLst/>
              <a:cxnLst/>
              <a:rect l="l" t="t" r="r" b="b"/>
              <a:pathLst>
                <a:path w="10257" h="10257" extrusionOk="0">
                  <a:moveTo>
                    <a:pt x="5129" y="0"/>
                  </a:moveTo>
                  <a:cubicBezTo>
                    <a:pt x="4002" y="0"/>
                    <a:pt x="3087" y="915"/>
                    <a:pt x="3087" y="2042"/>
                  </a:cubicBezTo>
                  <a:lnTo>
                    <a:pt x="3087" y="3087"/>
                  </a:lnTo>
                  <a:lnTo>
                    <a:pt x="2042" y="3087"/>
                  </a:lnTo>
                  <a:cubicBezTo>
                    <a:pt x="916" y="3087"/>
                    <a:pt x="1" y="4002"/>
                    <a:pt x="1" y="5129"/>
                  </a:cubicBezTo>
                  <a:cubicBezTo>
                    <a:pt x="1" y="6257"/>
                    <a:pt x="916" y="7170"/>
                    <a:pt x="2042" y="7170"/>
                  </a:cubicBezTo>
                  <a:lnTo>
                    <a:pt x="3087" y="7170"/>
                  </a:lnTo>
                  <a:lnTo>
                    <a:pt x="3087" y="8215"/>
                  </a:lnTo>
                  <a:cubicBezTo>
                    <a:pt x="3087" y="9344"/>
                    <a:pt x="4002" y="10257"/>
                    <a:pt x="5129" y="10257"/>
                  </a:cubicBezTo>
                  <a:cubicBezTo>
                    <a:pt x="6257" y="10257"/>
                    <a:pt x="7170" y="9344"/>
                    <a:pt x="7170" y="8215"/>
                  </a:cubicBezTo>
                  <a:lnTo>
                    <a:pt x="7170" y="7170"/>
                  </a:lnTo>
                  <a:lnTo>
                    <a:pt x="8215" y="7170"/>
                  </a:lnTo>
                  <a:cubicBezTo>
                    <a:pt x="9344" y="7170"/>
                    <a:pt x="10257" y="6257"/>
                    <a:pt x="10257" y="5129"/>
                  </a:cubicBezTo>
                  <a:cubicBezTo>
                    <a:pt x="10257" y="4002"/>
                    <a:pt x="9344" y="3087"/>
                    <a:pt x="8215" y="3087"/>
                  </a:cubicBezTo>
                  <a:lnTo>
                    <a:pt x="7170" y="3087"/>
                  </a:lnTo>
                  <a:lnTo>
                    <a:pt x="7170" y="2042"/>
                  </a:lnTo>
                  <a:cubicBezTo>
                    <a:pt x="7170" y="915"/>
                    <a:pt x="6257" y="0"/>
                    <a:pt x="5129"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838400" y="3674325"/>
              <a:ext cx="256425" cy="256425"/>
            </a:xfrm>
            <a:custGeom>
              <a:avLst/>
              <a:gdLst/>
              <a:ahLst/>
              <a:cxnLst/>
              <a:rect l="l" t="t" r="r" b="b"/>
              <a:pathLst>
                <a:path w="10257" h="10257" fill="none" extrusionOk="0">
                  <a:moveTo>
                    <a:pt x="8215" y="3087"/>
                  </a:moveTo>
                  <a:lnTo>
                    <a:pt x="7170" y="3087"/>
                  </a:lnTo>
                  <a:lnTo>
                    <a:pt x="7170" y="2042"/>
                  </a:lnTo>
                  <a:cubicBezTo>
                    <a:pt x="7170" y="915"/>
                    <a:pt x="6257" y="0"/>
                    <a:pt x="5129" y="0"/>
                  </a:cubicBezTo>
                  <a:lnTo>
                    <a:pt x="5129" y="0"/>
                  </a:lnTo>
                  <a:cubicBezTo>
                    <a:pt x="4002" y="0"/>
                    <a:pt x="3087" y="915"/>
                    <a:pt x="3087" y="2042"/>
                  </a:cubicBezTo>
                  <a:lnTo>
                    <a:pt x="3087" y="3087"/>
                  </a:lnTo>
                  <a:lnTo>
                    <a:pt x="2042" y="3087"/>
                  </a:lnTo>
                  <a:cubicBezTo>
                    <a:pt x="916" y="3087"/>
                    <a:pt x="1" y="4002"/>
                    <a:pt x="1" y="5129"/>
                  </a:cubicBezTo>
                  <a:lnTo>
                    <a:pt x="1" y="5129"/>
                  </a:lnTo>
                  <a:cubicBezTo>
                    <a:pt x="1" y="6257"/>
                    <a:pt x="916" y="7170"/>
                    <a:pt x="2042" y="7170"/>
                  </a:cubicBezTo>
                  <a:lnTo>
                    <a:pt x="3087" y="7170"/>
                  </a:lnTo>
                  <a:lnTo>
                    <a:pt x="3087" y="8215"/>
                  </a:lnTo>
                  <a:cubicBezTo>
                    <a:pt x="3087" y="9344"/>
                    <a:pt x="4002" y="10257"/>
                    <a:pt x="5129" y="10257"/>
                  </a:cubicBezTo>
                  <a:lnTo>
                    <a:pt x="5129" y="10257"/>
                  </a:lnTo>
                  <a:cubicBezTo>
                    <a:pt x="6257" y="10257"/>
                    <a:pt x="7170" y="9344"/>
                    <a:pt x="7170" y="8215"/>
                  </a:cubicBezTo>
                  <a:lnTo>
                    <a:pt x="7170" y="7170"/>
                  </a:lnTo>
                  <a:lnTo>
                    <a:pt x="8215" y="7170"/>
                  </a:lnTo>
                  <a:cubicBezTo>
                    <a:pt x="9344" y="7170"/>
                    <a:pt x="10257" y="6257"/>
                    <a:pt x="10257" y="5129"/>
                  </a:cubicBezTo>
                  <a:lnTo>
                    <a:pt x="10257" y="5129"/>
                  </a:lnTo>
                  <a:cubicBezTo>
                    <a:pt x="10257" y="4002"/>
                    <a:pt x="9344" y="3087"/>
                    <a:pt x="8215" y="3087"/>
                  </a:cubicBez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1128850" y="3780300"/>
              <a:ext cx="50900" cy="46275"/>
            </a:xfrm>
            <a:custGeom>
              <a:avLst/>
              <a:gdLst/>
              <a:ahLst/>
              <a:cxnLst/>
              <a:rect l="l" t="t" r="r" b="b"/>
              <a:pathLst>
                <a:path w="2036" h="1851" extrusionOk="0">
                  <a:moveTo>
                    <a:pt x="1016" y="1"/>
                  </a:moveTo>
                  <a:cubicBezTo>
                    <a:pt x="598" y="1"/>
                    <a:pt x="219" y="288"/>
                    <a:pt x="118" y="712"/>
                  </a:cubicBezTo>
                  <a:cubicBezTo>
                    <a:pt x="1" y="1210"/>
                    <a:pt x="308" y="1708"/>
                    <a:pt x="806" y="1826"/>
                  </a:cubicBezTo>
                  <a:cubicBezTo>
                    <a:pt x="877" y="1842"/>
                    <a:pt x="947" y="1850"/>
                    <a:pt x="1017" y="1850"/>
                  </a:cubicBezTo>
                  <a:cubicBezTo>
                    <a:pt x="1436" y="1850"/>
                    <a:pt x="1817" y="1563"/>
                    <a:pt x="1918" y="1137"/>
                  </a:cubicBezTo>
                  <a:cubicBezTo>
                    <a:pt x="2036" y="642"/>
                    <a:pt x="1728" y="143"/>
                    <a:pt x="1230" y="26"/>
                  </a:cubicBezTo>
                  <a:cubicBezTo>
                    <a:pt x="1158" y="9"/>
                    <a:pt x="1087" y="1"/>
                    <a:pt x="1016" y="1"/>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1199225" y="3780300"/>
              <a:ext cx="50900" cy="46275"/>
            </a:xfrm>
            <a:custGeom>
              <a:avLst/>
              <a:gdLst/>
              <a:ahLst/>
              <a:cxnLst/>
              <a:rect l="l" t="t" r="r" b="b"/>
              <a:pathLst>
                <a:path w="2036" h="1851" extrusionOk="0">
                  <a:moveTo>
                    <a:pt x="1017" y="1"/>
                  </a:moveTo>
                  <a:cubicBezTo>
                    <a:pt x="598" y="1"/>
                    <a:pt x="219" y="288"/>
                    <a:pt x="118" y="712"/>
                  </a:cubicBezTo>
                  <a:cubicBezTo>
                    <a:pt x="1" y="1210"/>
                    <a:pt x="309" y="1708"/>
                    <a:pt x="807" y="1826"/>
                  </a:cubicBezTo>
                  <a:cubicBezTo>
                    <a:pt x="877" y="1842"/>
                    <a:pt x="948" y="1850"/>
                    <a:pt x="1017" y="1850"/>
                  </a:cubicBezTo>
                  <a:cubicBezTo>
                    <a:pt x="1436" y="1850"/>
                    <a:pt x="1817" y="1563"/>
                    <a:pt x="1918" y="1137"/>
                  </a:cubicBezTo>
                  <a:cubicBezTo>
                    <a:pt x="2036" y="642"/>
                    <a:pt x="1728" y="143"/>
                    <a:pt x="1230" y="26"/>
                  </a:cubicBezTo>
                  <a:cubicBezTo>
                    <a:pt x="1159" y="9"/>
                    <a:pt x="1087" y="1"/>
                    <a:pt x="1017" y="1"/>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53375" y="3780525"/>
              <a:ext cx="50850" cy="46225"/>
            </a:xfrm>
            <a:custGeom>
              <a:avLst/>
              <a:gdLst/>
              <a:ahLst/>
              <a:cxnLst/>
              <a:rect l="l" t="t" r="r" b="b"/>
              <a:pathLst>
                <a:path w="2034" h="1849" extrusionOk="0">
                  <a:moveTo>
                    <a:pt x="1018" y="0"/>
                  </a:moveTo>
                  <a:cubicBezTo>
                    <a:pt x="948" y="0"/>
                    <a:pt x="876" y="9"/>
                    <a:pt x="804" y="25"/>
                  </a:cubicBezTo>
                  <a:cubicBezTo>
                    <a:pt x="309" y="143"/>
                    <a:pt x="1" y="641"/>
                    <a:pt x="118" y="1137"/>
                  </a:cubicBezTo>
                  <a:cubicBezTo>
                    <a:pt x="219" y="1562"/>
                    <a:pt x="598" y="1848"/>
                    <a:pt x="1017" y="1848"/>
                  </a:cubicBezTo>
                  <a:cubicBezTo>
                    <a:pt x="1087" y="1848"/>
                    <a:pt x="1158" y="1840"/>
                    <a:pt x="1230" y="1823"/>
                  </a:cubicBezTo>
                  <a:cubicBezTo>
                    <a:pt x="1726" y="1708"/>
                    <a:pt x="2034" y="1210"/>
                    <a:pt x="1918" y="712"/>
                  </a:cubicBezTo>
                  <a:cubicBezTo>
                    <a:pt x="1817" y="287"/>
                    <a:pt x="1438" y="0"/>
                    <a:pt x="1018"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683225" y="3780475"/>
              <a:ext cx="50725" cy="46225"/>
            </a:xfrm>
            <a:custGeom>
              <a:avLst/>
              <a:gdLst/>
              <a:ahLst/>
              <a:cxnLst/>
              <a:rect l="l" t="t" r="r" b="b"/>
              <a:pathLst>
                <a:path w="2029" h="1849" extrusionOk="0">
                  <a:moveTo>
                    <a:pt x="1015" y="0"/>
                  </a:moveTo>
                  <a:cubicBezTo>
                    <a:pt x="779" y="0"/>
                    <a:pt x="542" y="91"/>
                    <a:pt x="361" y="271"/>
                  </a:cubicBezTo>
                  <a:cubicBezTo>
                    <a:pt x="0" y="632"/>
                    <a:pt x="0" y="1218"/>
                    <a:pt x="361" y="1577"/>
                  </a:cubicBezTo>
                  <a:cubicBezTo>
                    <a:pt x="542" y="1758"/>
                    <a:pt x="779" y="1848"/>
                    <a:pt x="1015" y="1848"/>
                  </a:cubicBezTo>
                  <a:cubicBezTo>
                    <a:pt x="1252" y="1848"/>
                    <a:pt x="1489" y="1758"/>
                    <a:pt x="1669" y="1577"/>
                  </a:cubicBezTo>
                  <a:cubicBezTo>
                    <a:pt x="2029" y="1218"/>
                    <a:pt x="2029" y="632"/>
                    <a:pt x="1669" y="271"/>
                  </a:cubicBezTo>
                  <a:cubicBezTo>
                    <a:pt x="1489" y="91"/>
                    <a:pt x="1252" y="0"/>
                    <a:pt x="101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774600" y="3145050"/>
              <a:ext cx="384050" cy="40650"/>
            </a:xfrm>
            <a:custGeom>
              <a:avLst/>
              <a:gdLst/>
              <a:ahLst/>
              <a:cxnLst/>
              <a:rect l="l" t="t" r="r" b="b"/>
              <a:pathLst>
                <a:path w="15362" h="1626" extrusionOk="0">
                  <a:moveTo>
                    <a:pt x="813" y="0"/>
                  </a:moveTo>
                  <a:cubicBezTo>
                    <a:pt x="362" y="0"/>
                    <a:pt x="0" y="364"/>
                    <a:pt x="0" y="813"/>
                  </a:cubicBezTo>
                  <a:cubicBezTo>
                    <a:pt x="0" y="1262"/>
                    <a:pt x="362" y="1625"/>
                    <a:pt x="813" y="1625"/>
                  </a:cubicBezTo>
                  <a:lnTo>
                    <a:pt x="14551" y="1625"/>
                  </a:lnTo>
                  <a:cubicBezTo>
                    <a:pt x="15000" y="1625"/>
                    <a:pt x="15361" y="1262"/>
                    <a:pt x="15361" y="813"/>
                  </a:cubicBezTo>
                  <a:cubicBezTo>
                    <a:pt x="15361" y="364"/>
                    <a:pt x="15000" y="0"/>
                    <a:pt x="14551" y="0"/>
                  </a:cubicBezTo>
                  <a:close/>
                </a:path>
              </a:pathLst>
            </a:cu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774600" y="3145050"/>
              <a:ext cx="384050" cy="40650"/>
            </a:xfrm>
            <a:custGeom>
              <a:avLst/>
              <a:gdLst/>
              <a:ahLst/>
              <a:cxnLst/>
              <a:rect l="l" t="t" r="r" b="b"/>
              <a:pathLst>
                <a:path w="15362" h="1626" fill="none" extrusionOk="0">
                  <a:moveTo>
                    <a:pt x="813" y="0"/>
                  </a:moveTo>
                  <a:lnTo>
                    <a:pt x="14551" y="0"/>
                  </a:lnTo>
                  <a:cubicBezTo>
                    <a:pt x="15000" y="0"/>
                    <a:pt x="15361" y="364"/>
                    <a:pt x="15361" y="813"/>
                  </a:cubicBezTo>
                  <a:cubicBezTo>
                    <a:pt x="15361" y="1262"/>
                    <a:pt x="15000" y="1625"/>
                    <a:pt x="14551" y="1625"/>
                  </a:cubicBezTo>
                  <a:lnTo>
                    <a:pt x="813" y="1625"/>
                  </a:lnTo>
                  <a:cubicBezTo>
                    <a:pt x="362" y="1625"/>
                    <a:pt x="0" y="1262"/>
                    <a:pt x="0" y="813"/>
                  </a:cubicBezTo>
                  <a:cubicBezTo>
                    <a:pt x="0" y="364"/>
                    <a:pt x="362" y="0"/>
                    <a:pt x="813" y="0"/>
                  </a:cubicBezTo>
                  <a:close/>
                </a:path>
              </a:pathLst>
            </a:custGeom>
            <a:solidFill>
              <a:schemeClr val="accent4"/>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39"/>
          <p:cNvGrpSpPr/>
          <p:nvPr/>
        </p:nvGrpSpPr>
        <p:grpSpPr>
          <a:xfrm>
            <a:off x="713225" y="4101775"/>
            <a:ext cx="5240529" cy="506799"/>
            <a:chOff x="1045950" y="2001525"/>
            <a:chExt cx="5240529" cy="506799"/>
          </a:xfrm>
        </p:grpSpPr>
        <p:sp>
          <p:nvSpPr>
            <p:cNvPr id="565" name="Google Shape;565;p39"/>
            <p:cNvSpPr/>
            <p:nvPr/>
          </p:nvSpPr>
          <p:spPr>
            <a:xfrm>
              <a:off x="1045950" y="2001525"/>
              <a:ext cx="5240529" cy="506799"/>
            </a:xfrm>
            <a:custGeom>
              <a:avLst/>
              <a:gdLst/>
              <a:ahLst/>
              <a:cxnLst/>
              <a:rect l="l" t="t" r="r" b="b"/>
              <a:pathLst>
                <a:path w="90148" h="8718" extrusionOk="0">
                  <a:moveTo>
                    <a:pt x="4359" y="0"/>
                  </a:moveTo>
                  <a:cubicBezTo>
                    <a:pt x="1943" y="0"/>
                    <a:pt x="0" y="1945"/>
                    <a:pt x="0" y="4359"/>
                  </a:cubicBezTo>
                  <a:cubicBezTo>
                    <a:pt x="0" y="6774"/>
                    <a:pt x="1943" y="8717"/>
                    <a:pt x="4359" y="8717"/>
                  </a:cubicBezTo>
                  <a:lnTo>
                    <a:pt x="85789" y="8717"/>
                  </a:lnTo>
                  <a:cubicBezTo>
                    <a:pt x="88205" y="8717"/>
                    <a:pt x="90148" y="6774"/>
                    <a:pt x="90148" y="4359"/>
                  </a:cubicBezTo>
                  <a:cubicBezTo>
                    <a:pt x="90148" y="1945"/>
                    <a:pt x="88205" y="0"/>
                    <a:pt x="85789"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1535544" y="2088724"/>
              <a:ext cx="4663098" cy="332344"/>
            </a:xfrm>
            <a:custGeom>
              <a:avLst/>
              <a:gdLst/>
              <a:ahLst/>
              <a:cxnLst/>
              <a:rect l="l" t="t" r="r" b="b"/>
              <a:pathLst>
                <a:path w="80215" h="5717" extrusionOk="0">
                  <a:moveTo>
                    <a:pt x="2858" y="1"/>
                  </a:moveTo>
                  <a:cubicBezTo>
                    <a:pt x="2070" y="1"/>
                    <a:pt x="1354" y="321"/>
                    <a:pt x="836" y="839"/>
                  </a:cubicBezTo>
                  <a:cubicBezTo>
                    <a:pt x="319" y="1356"/>
                    <a:pt x="1" y="2070"/>
                    <a:pt x="1" y="2859"/>
                  </a:cubicBezTo>
                  <a:cubicBezTo>
                    <a:pt x="1" y="4438"/>
                    <a:pt x="1279" y="5717"/>
                    <a:pt x="2858" y="5717"/>
                  </a:cubicBezTo>
                  <a:lnTo>
                    <a:pt x="77356" y="5717"/>
                  </a:lnTo>
                  <a:cubicBezTo>
                    <a:pt x="78145" y="5717"/>
                    <a:pt x="78859" y="5398"/>
                    <a:pt x="79376" y="4881"/>
                  </a:cubicBezTo>
                  <a:cubicBezTo>
                    <a:pt x="79894" y="4364"/>
                    <a:pt x="80214" y="3647"/>
                    <a:pt x="80214" y="2859"/>
                  </a:cubicBezTo>
                  <a:cubicBezTo>
                    <a:pt x="80214" y="1281"/>
                    <a:pt x="78934" y="1"/>
                    <a:pt x="77356"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1134021" y="2088724"/>
              <a:ext cx="332344" cy="332344"/>
            </a:xfrm>
            <a:custGeom>
              <a:avLst/>
              <a:gdLst/>
              <a:ahLst/>
              <a:cxnLst/>
              <a:rect l="l" t="t" r="r" b="b"/>
              <a:pathLst>
                <a:path w="5717" h="5717" extrusionOk="0">
                  <a:moveTo>
                    <a:pt x="2859" y="1"/>
                  </a:moveTo>
                  <a:cubicBezTo>
                    <a:pt x="1281" y="1"/>
                    <a:pt x="1" y="1281"/>
                    <a:pt x="1" y="2859"/>
                  </a:cubicBezTo>
                  <a:cubicBezTo>
                    <a:pt x="1" y="4438"/>
                    <a:pt x="1281" y="5717"/>
                    <a:pt x="2859" y="5717"/>
                  </a:cubicBezTo>
                  <a:cubicBezTo>
                    <a:pt x="4439" y="5717"/>
                    <a:pt x="5717" y="4438"/>
                    <a:pt x="5717" y="2859"/>
                  </a:cubicBezTo>
                  <a:cubicBezTo>
                    <a:pt x="5717" y="1281"/>
                    <a:pt x="4439" y="1"/>
                    <a:pt x="2859"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1198432" y="2172842"/>
              <a:ext cx="177013" cy="164108"/>
            </a:xfrm>
            <a:custGeom>
              <a:avLst/>
              <a:gdLst/>
              <a:ahLst/>
              <a:cxnLst/>
              <a:rect l="l" t="t" r="r" b="b"/>
              <a:pathLst>
                <a:path w="3045" h="2823" extrusionOk="0">
                  <a:moveTo>
                    <a:pt x="919" y="1"/>
                  </a:moveTo>
                  <a:lnTo>
                    <a:pt x="919" y="1508"/>
                  </a:lnTo>
                  <a:cubicBezTo>
                    <a:pt x="847" y="1480"/>
                    <a:pt x="765" y="1463"/>
                    <a:pt x="682" y="1463"/>
                  </a:cubicBezTo>
                  <a:cubicBezTo>
                    <a:pt x="306" y="1463"/>
                    <a:pt x="0" y="1769"/>
                    <a:pt x="0" y="2143"/>
                  </a:cubicBezTo>
                  <a:cubicBezTo>
                    <a:pt x="0" y="2519"/>
                    <a:pt x="306" y="2823"/>
                    <a:pt x="682" y="2823"/>
                  </a:cubicBezTo>
                  <a:cubicBezTo>
                    <a:pt x="1056" y="2823"/>
                    <a:pt x="1362" y="2519"/>
                    <a:pt x="1362" y="2143"/>
                  </a:cubicBezTo>
                  <a:lnTo>
                    <a:pt x="1362" y="441"/>
                  </a:lnTo>
                  <a:lnTo>
                    <a:pt x="2604" y="441"/>
                  </a:lnTo>
                  <a:lnTo>
                    <a:pt x="2604" y="1508"/>
                  </a:lnTo>
                  <a:cubicBezTo>
                    <a:pt x="2529" y="1480"/>
                    <a:pt x="2448" y="1463"/>
                    <a:pt x="2364" y="1463"/>
                  </a:cubicBezTo>
                  <a:cubicBezTo>
                    <a:pt x="1990" y="1463"/>
                    <a:pt x="1685" y="1769"/>
                    <a:pt x="1685" y="2143"/>
                  </a:cubicBezTo>
                  <a:cubicBezTo>
                    <a:pt x="1685" y="2519"/>
                    <a:pt x="1988" y="2823"/>
                    <a:pt x="2364" y="2823"/>
                  </a:cubicBezTo>
                  <a:cubicBezTo>
                    <a:pt x="2741" y="2823"/>
                    <a:pt x="3044" y="2519"/>
                    <a:pt x="3044" y="2143"/>
                  </a:cubicBezTo>
                  <a:lnTo>
                    <a:pt x="30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1535544" y="2088724"/>
              <a:ext cx="2400000" cy="332344"/>
            </a:xfrm>
            <a:custGeom>
              <a:avLst/>
              <a:gdLst/>
              <a:ahLst/>
              <a:cxnLst/>
              <a:rect l="l" t="t" r="r" b="b"/>
              <a:pathLst>
                <a:path w="41285" h="5717" extrusionOk="0">
                  <a:moveTo>
                    <a:pt x="2858" y="1"/>
                  </a:moveTo>
                  <a:cubicBezTo>
                    <a:pt x="2070" y="1"/>
                    <a:pt x="1354" y="321"/>
                    <a:pt x="836" y="839"/>
                  </a:cubicBezTo>
                  <a:cubicBezTo>
                    <a:pt x="319" y="1356"/>
                    <a:pt x="1" y="2070"/>
                    <a:pt x="1" y="2859"/>
                  </a:cubicBezTo>
                  <a:cubicBezTo>
                    <a:pt x="1" y="4438"/>
                    <a:pt x="1279" y="5717"/>
                    <a:pt x="2858" y="5717"/>
                  </a:cubicBezTo>
                  <a:lnTo>
                    <a:pt x="38426" y="5717"/>
                  </a:lnTo>
                  <a:cubicBezTo>
                    <a:pt x="39215" y="5717"/>
                    <a:pt x="39931" y="5398"/>
                    <a:pt x="40448" y="4881"/>
                  </a:cubicBezTo>
                  <a:cubicBezTo>
                    <a:pt x="40966" y="4364"/>
                    <a:pt x="41284" y="3647"/>
                    <a:pt x="41284" y="2859"/>
                  </a:cubicBezTo>
                  <a:cubicBezTo>
                    <a:pt x="41284" y="1281"/>
                    <a:pt x="40006" y="1"/>
                    <a:pt x="38426"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 name="Google Shape;570;p39"/>
          <p:cNvSpPr/>
          <p:nvPr/>
        </p:nvSpPr>
        <p:spPr>
          <a:xfrm>
            <a:off x="8042838" y="703463"/>
            <a:ext cx="299400" cy="299400"/>
          </a:xfrm>
          <a:prstGeom prst="ellipse">
            <a:avLst/>
          </a:pr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8042838" y="1143032"/>
            <a:ext cx="299400" cy="2994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8042838" y="1582601"/>
            <a:ext cx="299400" cy="299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399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6"/>
          <p:cNvSpPr txBox="1">
            <a:spLocks noGrp="1"/>
          </p:cNvSpPr>
          <p:nvPr>
            <p:ph type="title"/>
          </p:nvPr>
        </p:nvSpPr>
        <p:spPr>
          <a:xfrm>
            <a:off x="431529" y="409152"/>
            <a:ext cx="4432568" cy="436718"/>
          </a:xfrm>
          <a:prstGeom prst="rect">
            <a:avLst/>
          </a:prstGeom>
        </p:spPr>
        <p:txBody>
          <a:bodyPr spcFirstLastPara="1" wrap="square" lIns="91425" tIns="91425" rIns="91425" bIns="91425" anchor="t" anchorCtr="0">
            <a:noAutofit/>
          </a:bodyPr>
          <a:lstStyle/>
          <a:p>
            <a:pPr rtl="0">
              <a:spcBef>
                <a:spcPts val="0"/>
              </a:spcBef>
              <a:spcAft>
                <a:spcPts val="0"/>
              </a:spcAft>
            </a:pPr>
            <a:r>
              <a:rPr lang="vi-VN" sz="1600" b="1" i="1" u="none" strike="noStrike" dirty="0">
                <a:solidFill>
                  <a:srgbClr val="000000"/>
                </a:solidFill>
                <a:effectLst/>
                <a:latin typeface="Arial" panose="020B0604020202020204" pitchFamily="34" charset="0"/>
              </a:rPr>
              <a:t>Fetch Method: Phương pháp tìm nạp:</a:t>
            </a:r>
            <a:endParaRPr lang="vi-VN" sz="1600" b="0" dirty="0">
              <a:effectLst/>
            </a:endParaRPr>
          </a:p>
        </p:txBody>
      </p:sp>
      <p:sp>
        <p:nvSpPr>
          <p:cNvPr id="25" name="TextBox 24">
            <a:extLst>
              <a:ext uri="{FF2B5EF4-FFF2-40B4-BE49-F238E27FC236}">
                <a16:creationId xmlns:a16="http://schemas.microsoft.com/office/drawing/2014/main" id="{C8227FFD-5736-462B-AC0B-6CBF5CA38F6E}"/>
              </a:ext>
            </a:extLst>
          </p:cNvPr>
          <p:cNvSpPr txBox="1"/>
          <p:nvPr/>
        </p:nvSpPr>
        <p:spPr>
          <a:xfrm>
            <a:off x="544286" y="1186755"/>
            <a:ext cx="3771900" cy="3416320"/>
          </a:xfrm>
          <a:prstGeom prst="rect">
            <a:avLst/>
          </a:prstGeom>
          <a:noFill/>
        </p:spPr>
        <p:txBody>
          <a:bodyPr wrap="square">
            <a:spAutoFit/>
          </a:bodyPr>
          <a:lstStyle/>
          <a:p>
            <a:pPr rtl="0">
              <a:spcBef>
                <a:spcPts val="0"/>
              </a:spcBef>
              <a:spcAft>
                <a:spcPts val="0"/>
              </a:spcAft>
            </a:pPr>
            <a:r>
              <a:rPr lang="vi-VN" sz="1200" b="0" i="0" u="none" strike="noStrike" dirty="0">
                <a:solidFill>
                  <a:srgbClr val="000000"/>
                </a:solidFill>
                <a:effectLst/>
                <a:latin typeface="Arial" panose="020B0604020202020204" pitchFamily="34" charset="0"/>
              </a:rPr>
              <a:t>Thay vì chỉ dựa vào một lời mời duy nhất của phương thức HTTP GET (và các tiêu đề và hành vi liên quan của nó) để truy xuất nội dung, chúng ta có thể xây dựng một phương thức truy xuất dữ liệu tinh vi hơn với các tính năng như các tính năng như:</a:t>
            </a:r>
            <a:endParaRPr lang="vi-VN" sz="1200" b="0" dirty="0">
              <a:effectLst/>
            </a:endParaRPr>
          </a:p>
          <a:p>
            <a:pPr rtl="0">
              <a:spcBef>
                <a:spcPts val="0"/>
              </a:spcBef>
              <a:spcAft>
                <a:spcPts val="0"/>
              </a:spcAft>
            </a:pPr>
            <a:r>
              <a:rPr lang="vi-VN" sz="1200" b="0" i="0" u="none" strike="noStrike" dirty="0">
                <a:solidFill>
                  <a:srgbClr val="000000"/>
                </a:solidFill>
                <a:effectLst/>
                <a:latin typeface="Arial" panose="020B0604020202020204" pitchFamily="34" charset="0"/>
              </a:rPr>
              <a:t>• Tự động thử lại khi hết thời gian chờ hoặc lỗi kết nối</a:t>
            </a:r>
            <a:endParaRPr lang="vi-VN" sz="1200" b="0" dirty="0">
              <a:effectLst/>
            </a:endParaRPr>
          </a:p>
          <a:p>
            <a:pPr rtl="0">
              <a:spcBef>
                <a:spcPts val="0"/>
              </a:spcBef>
              <a:spcAft>
                <a:spcPts val="0"/>
              </a:spcAft>
            </a:pPr>
            <a:r>
              <a:rPr lang="vi-VN" sz="1200" b="0" i="0" u="none" strike="noStrike" dirty="0">
                <a:solidFill>
                  <a:srgbClr val="000000"/>
                </a:solidFill>
                <a:effectLst/>
                <a:latin typeface="Arial" panose="020B0604020202020204" pitchFamily="34" charset="0"/>
              </a:rPr>
              <a:t>• Hỗ trợ cần thiết cho đàm phán nội dung thời gian chạy để đảm bảo người tiêu dùng dịch vụ nhận được dữ liệu trong một biểu mẫu mà nó hiểu</a:t>
            </a:r>
            <a:endParaRPr lang="vi-VN" sz="1200" b="0" dirty="0">
              <a:effectLst/>
            </a:endParaRPr>
          </a:p>
          <a:p>
            <a:pPr rtl="0">
              <a:spcBef>
                <a:spcPts val="0"/>
              </a:spcBef>
              <a:spcAft>
                <a:spcPts val="0"/>
              </a:spcAft>
            </a:pPr>
            <a:r>
              <a:rPr lang="vi-VN" sz="1200" b="0" i="0" u="none" strike="noStrike" dirty="0">
                <a:solidFill>
                  <a:srgbClr val="000000"/>
                </a:solidFill>
                <a:effectLst/>
                <a:latin typeface="Arial" panose="020B0604020202020204" pitchFamily="34" charset="0"/>
              </a:rPr>
              <a:t>• Hỗ trợ chuyển hướng bắt buộc để đảm bảo rằng các thay đổi đối với hợp đồng dịch vụ được đảm bảo</a:t>
            </a:r>
          </a:p>
          <a:p>
            <a:pPr rtl="0">
              <a:spcBef>
                <a:spcPts val="0"/>
              </a:spcBef>
              <a:spcAft>
                <a:spcPts val="0"/>
              </a:spcAft>
            </a:pPr>
            <a:r>
              <a:rPr lang="vi-VN" sz="1200" b="0" i="0" u="none" strike="noStrike" dirty="0">
                <a:solidFill>
                  <a:srgbClr val="000000"/>
                </a:solidFill>
                <a:effectLst/>
                <a:latin typeface="Arial" panose="020B0604020202020204" pitchFamily="34" charset="0"/>
              </a:rPr>
              <a:t>• Hỗ trợ chỉ thị kiểm soát bộ nhớ cache được yêu cầu bởi các dịch vụ để đảm bảo độ trễ tối thiểu. </a:t>
            </a:r>
          </a:p>
          <a:p>
            <a:pPr rtl="0">
              <a:spcBef>
                <a:spcPts val="0"/>
              </a:spcBef>
              <a:spcAft>
                <a:spcPts val="0"/>
              </a:spcAft>
            </a:pPr>
            <a:r>
              <a:rPr lang="vi-VN" sz="1200" b="0" i="0" u="none" strike="noStrike" dirty="0">
                <a:solidFill>
                  <a:srgbClr val="000000"/>
                </a:solidFill>
                <a:effectLst/>
                <a:latin typeface="Arial" panose="020B0604020202020204" pitchFamily="34" charset="0"/>
              </a:rPr>
              <a:t>• Sử dụng băng thông tối thiểu và xử lý tối thiểu cho các yêu cầu dự phòng</a:t>
            </a:r>
            <a:endParaRPr lang="vi-VN" sz="1200" b="0" dirty="0">
              <a:effectLst/>
            </a:endParaRPr>
          </a:p>
          <a:p>
            <a:br>
              <a:rPr lang="vi-VN" sz="1200" dirty="0"/>
            </a:br>
            <a:endParaRPr lang="vi-VN" sz="1200" dirty="0"/>
          </a:p>
        </p:txBody>
      </p:sp>
      <p:pic>
        <p:nvPicPr>
          <p:cNvPr id="1026" name="Picture 2">
            <a:extLst>
              <a:ext uri="{FF2B5EF4-FFF2-40B4-BE49-F238E27FC236}">
                <a16:creationId xmlns:a16="http://schemas.microsoft.com/office/drawing/2014/main" id="{C35B2508-FF9E-48DB-A5AF-63725B220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99" y="136071"/>
            <a:ext cx="4648201" cy="487135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435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6"/>
          <p:cNvSpPr txBox="1">
            <a:spLocks noGrp="1"/>
          </p:cNvSpPr>
          <p:nvPr>
            <p:ph type="title"/>
          </p:nvPr>
        </p:nvSpPr>
        <p:spPr>
          <a:xfrm>
            <a:off x="431529" y="409152"/>
            <a:ext cx="4432568" cy="436718"/>
          </a:xfrm>
          <a:prstGeom prst="rect">
            <a:avLst/>
          </a:prstGeom>
        </p:spPr>
        <p:txBody>
          <a:bodyPr spcFirstLastPara="1" wrap="square" lIns="91425" tIns="91425" rIns="91425" bIns="91425" anchor="t" anchorCtr="0">
            <a:noAutofit/>
          </a:bodyPr>
          <a:lstStyle/>
          <a:p>
            <a:pPr rtl="0">
              <a:spcBef>
                <a:spcPts val="0"/>
              </a:spcBef>
              <a:spcAft>
                <a:spcPts val="0"/>
              </a:spcAft>
            </a:pPr>
            <a:r>
              <a:rPr lang="vi-VN" sz="1600" b="1" i="1" u="none" strike="noStrike" dirty="0">
                <a:solidFill>
                  <a:srgbClr val="000000"/>
                </a:solidFill>
                <a:effectLst/>
                <a:latin typeface="Arial" panose="020B0604020202020204" pitchFamily="34" charset="0"/>
              </a:rPr>
              <a:t>Fetch Method: Phương pháp tìm nạp:</a:t>
            </a:r>
            <a:endParaRPr lang="vi-VN" sz="1600" b="0" dirty="0">
              <a:effectLst/>
            </a:endParaRPr>
          </a:p>
        </p:txBody>
      </p:sp>
      <p:sp>
        <p:nvSpPr>
          <p:cNvPr id="25" name="TextBox 24">
            <a:extLst>
              <a:ext uri="{FF2B5EF4-FFF2-40B4-BE49-F238E27FC236}">
                <a16:creationId xmlns:a16="http://schemas.microsoft.com/office/drawing/2014/main" id="{C8227FFD-5736-462B-AC0B-6CBF5CA38F6E}"/>
              </a:ext>
            </a:extLst>
          </p:cNvPr>
          <p:cNvSpPr txBox="1"/>
          <p:nvPr/>
        </p:nvSpPr>
        <p:spPr>
          <a:xfrm>
            <a:off x="544286" y="1186755"/>
            <a:ext cx="3771900" cy="3416320"/>
          </a:xfrm>
          <a:prstGeom prst="rect">
            <a:avLst/>
          </a:prstGeom>
          <a:noFill/>
        </p:spPr>
        <p:txBody>
          <a:bodyPr wrap="square">
            <a:spAutoFit/>
          </a:bodyPr>
          <a:lstStyle/>
          <a:p>
            <a:pPr rtl="0">
              <a:spcBef>
                <a:spcPts val="0"/>
              </a:spcBef>
              <a:spcAft>
                <a:spcPts val="0"/>
              </a:spcAft>
            </a:pPr>
            <a:r>
              <a:rPr lang="vi-VN" sz="1200" b="0" i="0" u="none" strike="noStrike" dirty="0">
                <a:solidFill>
                  <a:srgbClr val="000000"/>
                </a:solidFill>
                <a:effectLst/>
                <a:latin typeface="Arial" panose="020B0604020202020204" pitchFamily="34" charset="0"/>
              </a:rPr>
              <a:t>Thay vì chỉ dựa vào một lời mời duy nhất của phương thức HTTP GET (và các tiêu đề và hành vi liên quan của nó) để truy xuất nội dung, chúng ta có thể xây dựng một phương thức truy xuất dữ liệu tinh vi hơn với các tính năng như các tính năng như:</a:t>
            </a:r>
            <a:endParaRPr lang="vi-VN" sz="1200" b="0" dirty="0">
              <a:effectLst/>
            </a:endParaRPr>
          </a:p>
          <a:p>
            <a:pPr rtl="0">
              <a:spcBef>
                <a:spcPts val="0"/>
              </a:spcBef>
              <a:spcAft>
                <a:spcPts val="0"/>
              </a:spcAft>
            </a:pPr>
            <a:r>
              <a:rPr lang="vi-VN" sz="1200" b="0" i="0" u="none" strike="noStrike" dirty="0">
                <a:solidFill>
                  <a:srgbClr val="000000"/>
                </a:solidFill>
                <a:effectLst/>
                <a:latin typeface="Arial" panose="020B0604020202020204" pitchFamily="34" charset="0"/>
              </a:rPr>
              <a:t>• Tự động thử lại khi hết thời gian chờ hoặc lỗi kết nối</a:t>
            </a:r>
            <a:endParaRPr lang="vi-VN" sz="1200" b="0" dirty="0">
              <a:effectLst/>
            </a:endParaRPr>
          </a:p>
          <a:p>
            <a:pPr rtl="0">
              <a:spcBef>
                <a:spcPts val="0"/>
              </a:spcBef>
              <a:spcAft>
                <a:spcPts val="0"/>
              </a:spcAft>
            </a:pPr>
            <a:r>
              <a:rPr lang="vi-VN" sz="1200" b="0" i="0" u="none" strike="noStrike" dirty="0">
                <a:solidFill>
                  <a:srgbClr val="000000"/>
                </a:solidFill>
                <a:effectLst/>
                <a:latin typeface="Arial" panose="020B0604020202020204" pitchFamily="34" charset="0"/>
              </a:rPr>
              <a:t>• Hỗ trợ cần thiết cho đàm phán nội dung thời gian chạy để đảm bảo người tiêu dùng dịch vụ nhận được dữ liệu trong một biểu mẫu mà nó hiểu</a:t>
            </a:r>
            <a:endParaRPr lang="vi-VN" sz="1200" b="0" dirty="0">
              <a:effectLst/>
            </a:endParaRPr>
          </a:p>
          <a:p>
            <a:pPr rtl="0">
              <a:spcBef>
                <a:spcPts val="0"/>
              </a:spcBef>
              <a:spcAft>
                <a:spcPts val="0"/>
              </a:spcAft>
            </a:pPr>
            <a:r>
              <a:rPr lang="vi-VN" sz="1200" b="0" i="0" u="none" strike="noStrike" dirty="0">
                <a:solidFill>
                  <a:srgbClr val="000000"/>
                </a:solidFill>
                <a:effectLst/>
                <a:latin typeface="Arial" panose="020B0604020202020204" pitchFamily="34" charset="0"/>
              </a:rPr>
              <a:t>• Hỗ trợ chuyển hướng bắt buộc để đảm bảo rằng các thay đổi đối với hợp đồng dịch vụ được đảm bảo</a:t>
            </a:r>
          </a:p>
          <a:p>
            <a:pPr rtl="0">
              <a:spcBef>
                <a:spcPts val="0"/>
              </a:spcBef>
              <a:spcAft>
                <a:spcPts val="0"/>
              </a:spcAft>
            </a:pPr>
            <a:r>
              <a:rPr lang="vi-VN" sz="1200" b="0" i="0" u="none" strike="noStrike" dirty="0">
                <a:solidFill>
                  <a:srgbClr val="000000"/>
                </a:solidFill>
                <a:effectLst/>
                <a:latin typeface="Arial" panose="020B0604020202020204" pitchFamily="34" charset="0"/>
              </a:rPr>
              <a:t>• Hỗ trợ chỉ thị kiểm soát bộ nhớ cache được yêu cầu bởi các dịch vụ để đảm bảo độ trễ tối thiểu. </a:t>
            </a:r>
          </a:p>
          <a:p>
            <a:pPr rtl="0">
              <a:spcBef>
                <a:spcPts val="0"/>
              </a:spcBef>
              <a:spcAft>
                <a:spcPts val="0"/>
              </a:spcAft>
            </a:pPr>
            <a:r>
              <a:rPr lang="vi-VN" sz="1200" b="0" i="0" u="none" strike="noStrike" dirty="0">
                <a:solidFill>
                  <a:srgbClr val="000000"/>
                </a:solidFill>
                <a:effectLst/>
                <a:latin typeface="Arial" panose="020B0604020202020204" pitchFamily="34" charset="0"/>
              </a:rPr>
              <a:t>• Sử dụng băng thông tối thiểu và xử lý tối thiểu cho các yêu cầu dự phòng</a:t>
            </a:r>
            <a:endParaRPr lang="vi-VN" sz="1200" b="0" dirty="0">
              <a:effectLst/>
            </a:endParaRPr>
          </a:p>
          <a:p>
            <a:br>
              <a:rPr lang="vi-VN" sz="1200" dirty="0"/>
            </a:br>
            <a:endParaRPr lang="vi-VN" sz="1200" dirty="0"/>
          </a:p>
        </p:txBody>
      </p:sp>
      <p:pic>
        <p:nvPicPr>
          <p:cNvPr id="1026" name="Picture 2">
            <a:extLst>
              <a:ext uri="{FF2B5EF4-FFF2-40B4-BE49-F238E27FC236}">
                <a16:creationId xmlns:a16="http://schemas.microsoft.com/office/drawing/2014/main" id="{C35B2508-FF9E-48DB-A5AF-63725B220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99" y="136071"/>
            <a:ext cx="4648201" cy="487135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738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6"/>
          <p:cNvSpPr txBox="1">
            <a:spLocks noGrp="1"/>
          </p:cNvSpPr>
          <p:nvPr>
            <p:ph type="title"/>
          </p:nvPr>
        </p:nvSpPr>
        <p:spPr>
          <a:xfrm>
            <a:off x="431529" y="409152"/>
            <a:ext cx="4432568" cy="436718"/>
          </a:xfrm>
          <a:prstGeom prst="rect">
            <a:avLst/>
          </a:prstGeom>
        </p:spPr>
        <p:txBody>
          <a:bodyPr spcFirstLastPara="1" wrap="square" lIns="91425" tIns="91425" rIns="91425" bIns="91425" anchor="t" anchorCtr="0">
            <a:noAutofit/>
          </a:bodyPr>
          <a:lstStyle/>
          <a:p>
            <a:pPr rtl="0">
              <a:spcBef>
                <a:spcPts val="0"/>
              </a:spcBef>
              <a:spcAft>
                <a:spcPts val="0"/>
              </a:spcAft>
            </a:pPr>
            <a:r>
              <a:rPr lang="vi-VN" sz="1600" b="1" i="1" u="none" strike="noStrike" dirty="0">
                <a:solidFill>
                  <a:srgbClr val="000000"/>
                </a:solidFill>
                <a:effectLst/>
                <a:latin typeface="Arial" panose="020B0604020202020204" pitchFamily="34" charset="0"/>
              </a:rPr>
              <a:t>Store Method: Phương pháp lưu trữ:</a:t>
            </a:r>
            <a:br>
              <a:rPr lang="vi-VN" sz="1600" b="0" dirty="0">
                <a:effectLst/>
              </a:rPr>
            </a:br>
            <a:br>
              <a:rPr lang="vi-VN" sz="1600" dirty="0"/>
            </a:br>
            <a:endParaRPr lang="vi-VN" sz="1600" b="0" dirty="0">
              <a:effectLst/>
            </a:endParaRPr>
          </a:p>
        </p:txBody>
      </p:sp>
      <p:sp>
        <p:nvSpPr>
          <p:cNvPr id="25" name="TextBox 24">
            <a:extLst>
              <a:ext uri="{FF2B5EF4-FFF2-40B4-BE49-F238E27FC236}">
                <a16:creationId xmlns:a16="http://schemas.microsoft.com/office/drawing/2014/main" id="{C8227FFD-5736-462B-AC0B-6CBF5CA38F6E}"/>
              </a:ext>
            </a:extLst>
          </p:cNvPr>
          <p:cNvSpPr txBox="1"/>
          <p:nvPr/>
        </p:nvSpPr>
        <p:spPr>
          <a:xfrm>
            <a:off x="544286" y="1186755"/>
            <a:ext cx="3771900" cy="3416320"/>
          </a:xfrm>
          <a:prstGeom prst="rect">
            <a:avLst/>
          </a:prstGeom>
          <a:noFill/>
        </p:spPr>
        <p:txBody>
          <a:bodyPr wrap="square">
            <a:spAutoFit/>
          </a:bodyPr>
          <a:lstStyle/>
          <a:p>
            <a:pPr rtl="0">
              <a:spcBef>
                <a:spcPts val="0"/>
              </a:spcBef>
              <a:spcAft>
                <a:spcPts val="0"/>
              </a:spcAft>
            </a:pPr>
            <a:r>
              <a:rPr lang="vi-VN" sz="1200" b="0" i="0" u="none" strike="noStrike" dirty="0">
                <a:solidFill>
                  <a:srgbClr val="000000"/>
                </a:solidFill>
                <a:effectLst/>
                <a:latin typeface="Arial" panose="020B0604020202020204" pitchFamily="34" charset="0"/>
              </a:rPr>
              <a:t>Thay vì chỉ dựa vào một lời mời duy nhất của phương thức HTTP GET (và các tiêu đề và hành vi liên quan của nó) để truy xuất nội dung, chúng ta có thể xây dựng một phương thức truy xuất dữ liệu tinh vi hơn với các tính năng như các tính năng như:</a:t>
            </a:r>
            <a:endParaRPr lang="vi-VN" sz="1200" b="0" dirty="0">
              <a:effectLst/>
            </a:endParaRPr>
          </a:p>
          <a:p>
            <a:pPr rtl="0">
              <a:spcBef>
                <a:spcPts val="0"/>
              </a:spcBef>
              <a:spcAft>
                <a:spcPts val="0"/>
              </a:spcAft>
            </a:pPr>
            <a:r>
              <a:rPr lang="vi-VN" sz="1200" b="0" i="0" u="none" strike="noStrike" dirty="0">
                <a:solidFill>
                  <a:srgbClr val="000000"/>
                </a:solidFill>
                <a:effectLst/>
                <a:latin typeface="Arial" panose="020B0604020202020204" pitchFamily="34" charset="0"/>
              </a:rPr>
              <a:t>• Tự động thử lại khi hết thời gian chờ hoặc lỗi kết nối</a:t>
            </a:r>
            <a:endParaRPr lang="vi-VN" sz="1200" b="0" dirty="0">
              <a:effectLst/>
            </a:endParaRPr>
          </a:p>
          <a:p>
            <a:pPr rtl="0">
              <a:spcBef>
                <a:spcPts val="0"/>
              </a:spcBef>
              <a:spcAft>
                <a:spcPts val="0"/>
              </a:spcAft>
            </a:pPr>
            <a:r>
              <a:rPr lang="vi-VN" sz="1200" b="0" i="0" u="none" strike="noStrike" dirty="0">
                <a:solidFill>
                  <a:srgbClr val="000000"/>
                </a:solidFill>
                <a:effectLst/>
                <a:latin typeface="Arial" panose="020B0604020202020204" pitchFamily="34" charset="0"/>
              </a:rPr>
              <a:t>• Hỗ trợ cần thiết cho đàm phán nội dung thời gian chạy để đảm bảo người tiêu dùng dịch vụ nhận được dữ liệu trong một biểu mẫu mà nó hiểu</a:t>
            </a:r>
            <a:endParaRPr lang="vi-VN" sz="1200" b="0" dirty="0">
              <a:effectLst/>
            </a:endParaRPr>
          </a:p>
          <a:p>
            <a:pPr rtl="0">
              <a:spcBef>
                <a:spcPts val="0"/>
              </a:spcBef>
              <a:spcAft>
                <a:spcPts val="0"/>
              </a:spcAft>
            </a:pPr>
            <a:r>
              <a:rPr lang="vi-VN" sz="1200" b="0" i="0" u="none" strike="noStrike" dirty="0">
                <a:solidFill>
                  <a:srgbClr val="000000"/>
                </a:solidFill>
                <a:effectLst/>
                <a:latin typeface="Arial" panose="020B0604020202020204" pitchFamily="34" charset="0"/>
              </a:rPr>
              <a:t>• Hỗ trợ chuyển hướng bắt buộc để đảm bảo rằng các thay đổi đối với hợp đồng dịch vụ được đảm bảo</a:t>
            </a:r>
          </a:p>
          <a:p>
            <a:pPr rtl="0">
              <a:spcBef>
                <a:spcPts val="0"/>
              </a:spcBef>
              <a:spcAft>
                <a:spcPts val="0"/>
              </a:spcAft>
            </a:pPr>
            <a:r>
              <a:rPr lang="vi-VN" sz="1200" b="0" i="0" u="none" strike="noStrike" dirty="0">
                <a:solidFill>
                  <a:srgbClr val="000000"/>
                </a:solidFill>
                <a:effectLst/>
                <a:latin typeface="Arial" panose="020B0604020202020204" pitchFamily="34" charset="0"/>
              </a:rPr>
              <a:t>• Hỗ trợ chỉ thị kiểm soát bộ nhớ cache được yêu cầu bởi các dịch vụ để đảm bảo độ trễ tối thiểu. </a:t>
            </a:r>
          </a:p>
          <a:p>
            <a:pPr rtl="0">
              <a:spcBef>
                <a:spcPts val="0"/>
              </a:spcBef>
              <a:spcAft>
                <a:spcPts val="0"/>
              </a:spcAft>
            </a:pPr>
            <a:r>
              <a:rPr lang="vi-VN" sz="1200" b="0" i="0" u="none" strike="noStrike" dirty="0">
                <a:solidFill>
                  <a:srgbClr val="000000"/>
                </a:solidFill>
                <a:effectLst/>
                <a:latin typeface="Arial" panose="020B0604020202020204" pitchFamily="34" charset="0"/>
              </a:rPr>
              <a:t>• Sử dụng băng thông tối thiểu và xử lý tối thiểu cho các yêu cầu dự phòng</a:t>
            </a:r>
            <a:endParaRPr lang="vi-VN" sz="1200" b="0" dirty="0">
              <a:effectLst/>
            </a:endParaRPr>
          </a:p>
          <a:p>
            <a:br>
              <a:rPr lang="vi-VN" sz="1200" dirty="0"/>
            </a:br>
            <a:endParaRPr lang="vi-VN" sz="1200" dirty="0"/>
          </a:p>
        </p:txBody>
      </p:sp>
      <p:pic>
        <p:nvPicPr>
          <p:cNvPr id="1026" name="Picture 2">
            <a:extLst>
              <a:ext uri="{FF2B5EF4-FFF2-40B4-BE49-F238E27FC236}">
                <a16:creationId xmlns:a16="http://schemas.microsoft.com/office/drawing/2014/main" id="{C35B2508-FF9E-48DB-A5AF-63725B220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99" y="136071"/>
            <a:ext cx="4648201" cy="487135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647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0"/>
          <p:cNvSpPr/>
          <p:nvPr/>
        </p:nvSpPr>
        <p:spPr>
          <a:xfrm>
            <a:off x="486175" y="1078025"/>
            <a:ext cx="8177100" cy="35307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rPr>
              <a:t>Contents of this template</a:t>
            </a:r>
            <a:endParaRPr>
              <a:solidFill>
                <a:schemeClr val="dk1"/>
              </a:solidFill>
            </a:endParaRPr>
          </a:p>
        </p:txBody>
      </p:sp>
      <p:graphicFrame>
        <p:nvGraphicFramePr>
          <p:cNvPr id="260" name="Google Shape;260;p30"/>
          <p:cNvGraphicFramePr/>
          <p:nvPr/>
        </p:nvGraphicFramePr>
        <p:xfrm>
          <a:off x="720000" y="1544325"/>
          <a:ext cx="7704000" cy="2284800"/>
        </p:xfrm>
        <a:graphic>
          <a:graphicData uri="http://schemas.openxmlformats.org/drawingml/2006/table">
            <a:tbl>
              <a:tblPr>
                <a:noFill/>
                <a:tableStyleId>{9F496945-F334-4C19-B395-AC001981BA29}</a:tableStyleId>
              </a:tblPr>
              <a:tblGrid>
                <a:gridCol w="2427375">
                  <a:extLst>
                    <a:ext uri="{9D8B030D-6E8A-4147-A177-3AD203B41FA5}">
                      <a16:colId xmlns:a16="http://schemas.microsoft.com/office/drawing/2014/main" val="20000"/>
                    </a:ext>
                  </a:extLst>
                </a:gridCol>
                <a:gridCol w="5276625">
                  <a:extLst>
                    <a:ext uri="{9D8B030D-6E8A-4147-A177-3AD203B41FA5}">
                      <a16:colId xmlns:a16="http://schemas.microsoft.com/office/drawing/2014/main" val="20001"/>
                    </a:ext>
                  </a:extLst>
                </a:gridCol>
              </a:tblGrid>
              <a:tr h="380800">
                <a:tc>
                  <a:txBody>
                    <a:bodyPr/>
                    <a:lstStyle/>
                    <a:p>
                      <a:pPr marL="0" lvl="0" indent="0" algn="l" rtl="0">
                        <a:spcBef>
                          <a:spcPts val="0"/>
                        </a:spcBef>
                        <a:spcAft>
                          <a:spcPts val="0"/>
                        </a:spcAft>
                        <a:buNone/>
                      </a:pPr>
                      <a:r>
                        <a:rPr lang="en" sz="1000" b="1">
                          <a:solidFill>
                            <a:schemeClr val="hlink"/>
                          </a:solidFill>
                          <a:uFill>
                            <a:noFill/>
                          </a:uFill>
                          <a:latin typeface="Rubik"/>
                          <a:ea typeface="Rubik"/>
                          <a:cs typeface="Rubik"/>
                          <a:sym typeface="Rubik"/>
                          <a:hlinkClick r:id="rId3" action="ppaction://hlinksldjump"/>
                        </a:rPr>
                        <a:t>Fonts</a:t>
                      </a:r>
                      <a:endParaRPr sz="1000" b="1">
                        <a:solidFill>
                          <a:schemeClr val="dk1"/>
                        </a:solidFill>
                        <a:latin typeface="Rubik"/>
                        <a:ea typeface="Rubik"/>
                        <a:cs typeface="Rubik"/>
                        <a:sym typeface="Rubik"/>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Rubik"/>
                          <a:ea typeface="Rubik"/>
                          <a:cs typeface="Rubik"/>
                          <a:sym typeface="Rubik"/>
                        </a:rPr>
                        <a:t>To view this template correctly in PowerPoint, download and install the fonts we used</a:t>
                      </a:r>
                      <a:endParaRPr sz="900">
                        <a:solidFill>
                          <a:schemeClr val="dk1"/>
                        </a:solidFill>
                        <a:latin typeface="Rubik"/>
                        <a:ea typeface="Rubik"/>
                        <a:cs typeface="Rubik"/>
                        <a:sym typeface="Rubik"/>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0800">
                <a:tc>
                  <a:txBody>
                    <a:bodyPr/>
                    <a:lstStyle/>
                    <a:p>
                      <a:pPr marL="0" lvl="0" indent="0" algn="l" rtl="0">
                        <a:spcBef>
                          <a:spcPts val="0"/>
                        </a:spcBef>
                        <a:spcAft>
                          <a:spcPts val="0"/>
                        </a:spcAft>
                        <a:buNone/>
                      </a:pPr>
                      <a:r>
                        <a:rPr lang="en" sz="1000" b="1">
                          <a:solidFill>
                            <a:schemeClr val="hlink"/>
                          </a:solidFill>
                          <a:uFill>
                            <a:noFill/>
                          </a:uFill>
                          <a:latin typeface="Rubik"/>
                          <a:ea typeface="Rubik"/>
                          <a:cs typeface="Rubik"/>
                          <a:sym typeface="Rubik"/>
                          <a:hlinkClick r:id="rId4" action="ppaction://hlinksldjump"/>
                        </a:rPr>
                        <a:t>Used </a:t>
                      </a:r>
                      <a:r>
                        <a:rPr lang="en" sz="1000" b="1">
                          <a:solidFill>
                            <a:schemeClr val="dk1"/>
                          </a:solidFill>
                          <a:latin typeface="Rubik"/>
                          <a:ea typeface="Rubik"/>
                          <a:cs typeface="Rubik"/>
                          <a:sym typeface="Rubik"/>
                        </a:rPr>
                        <a:t>and</a:t>
                      </a:r>
                      <a:r>
                        <a:rPr lang="en" sz="1000" b="1">
                          <a:solidFill>
                            <a:schemeClr val="hlink"/>
                          </a:solidFill>
                          <a:uFill>
                            <a:noFill/>
                          </a:uFill>
                          <a:latin typeface="Rubik"/>
                          <a:ea typeface="Rubik"/>
                          <a:cs typeface="Rubik"/>
                          <a:sym typeface="Rubik"/>
                          <a:hlinkClick r:id="rId5" action="ppaction://hlinksldjump"/>
                        </a:rPr>
                        <a:t> alternative resources</a:t>
                      </a:r>
                      <a:endParaRPr sz="1000" b="1">
                        <a:solidFill>
                          <a:schemeClr val="dk1"/>
                        </a:solidFill>
                        <a:latin typeface="Rubik"/>
                        <a:ea typeface="Rubik"/>
                        <a:cs typeface="Rubik"/>
                        <a:sym typeface="Rubik"/>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900">
                          <a:solidFill>
                            <a:schemeClr val="dk1"/>
                          </a:solidFill>
                          <a:latin typeface="Rubik"/>
                          <a:ea typeface="Rubik"/>
                          <a:cs typeface="Rubik"/>
                          <a:sym typeface="Rubik"/>
                        </a:rPr>
                        <a:t>An assortment of graphic resources that are suitable for use in this presentation</a:t>
                      </a:r>
                      <a:endParaRPr sz="900">
                        <a:solidFill>
                          <a:schemeClr val="dk1"/>
                        </a:solidFill>
                        <a:latin typeface="Rubik"/>
                        <a:ea typeface="Rubik"/>
                        <a:cs typeface="Rubik"/>
                        <a:sym typeface="Rubik"/>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0800">
                <a:tc>
                  <a:txBody>
                    <a:bodyPr/>
                    <a:lstStyle/>
                    <a:p>
                      <a:pPr marL="0" lvl="0" indent="0" algn="l" rtl="0">
                        <a:spcBef>
                          <a:spcPts val="0"/>
                        </a:spcBef>
                        <a:spcAft>
                          <a:spcPts val="0"/>
                        </a:spcAft>
                        <a:buNone/>
                      </a:pPr>
                      <a:r>
                        <a:rPr lang="en" sz="1000" b="1">
                          <a:solidFill>
                            <a:schemeClr val="hlink"/>
                          </a:solidFill>
                          <a:uFill>
                            <a:noFill/>
                          </a:uFill>
                          <a:latin typeface="Rubik"/>
                          <a:ea typeface="Rubik"/>
                          <a:cs typeface="Rubik"/>
                          <a:sym typeface="Rubik"/>
                          <a:hlinkClick r:id="rId6" action="ppaction://hlinksldjump"/>
                        </a:rPr>
                        <a:t>Thanks slide</a:t>
                      </a:r>
                      <a:endParaRPr sz="1000" b="1">
                        <a:solidFill>
                          <a:schemeClr val="dk1"/>
                        </a:solidFill>
                        <a:latin typeface="Rubik"/>
                        <a:ea typeface="Rubik"/>
                        <a:cs typeface="Rubik"/>
                        <a:sym typeface="Rubik"/>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Rubik"/>
                          <a:ea typeface="Rubik"/>
                          <a:cs typeface="Rubik"/>
                          <a:sym typeface="Rubik"/>
                        </a:rPr>
                        <a:t>You must keep it so that proper credits for our design are given</a:t>
                      </a:r>
                      <a:endParaRPr sz="900">
                        <a:solidFill>
                          <a:schemeClr val="dk1"/>
                        </a:solidFill>
                        <a:latin typeface="Rubik"/>
                        <a:ea typeface="Rubik"/>
                        <a:cs typeface="Rubik"/>
                        <a:sym typeface="Rubik"/>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0800">
                <a:tc>
                  <a:txBody>
                    <a:bodyPr/>
                    <a:lstStyle/>
                    <a:p>
                      <a:pPr marL="0" lvl="0" indent="0" algn="l" rtl="0">
                        <a:spcBef>
                          <a:spcPts val="0"/>
                        </a:spcBef>
                        <a:spcAft>
                          <a:spcPts val="0"/>
                        </a:spcAft>
                        <a:buNone/>
                      </a:pPr>
                      <a:r>
                        <a:rPr lang="en" sz="1000" b="1">
                          <a:solidFill>
                            <a:schemeClr val="hlink"/>
                          </a:solidFill>
                          <a:uFill>
                            <a:noFill/>
                          </a:uFill>
                          <a:latin typeface="Rubik"/>
                          <a:ea typeface="Rubik"/>
                          <a:cs typeface="Rubik"/>
                          <a:sym typeface="Rubik"/>
                          <a:hlinkClick r:id="rId3" action="ppaction://hlinksldjump"/>
                        </a:rPr>
                        <a:t>Colors</a:t>
                      </a:r>
                      <a:endParaRPr sz="1000" b="1">
                        <a:solidFill>
                          <a:schemeClr val="dk1"/>
                        </a:solidFill>
                        <a:latin typeface="Rubik"/>
                        <a:ea typeface="Rubik"/>
                        <a:cs typeface="Rubik"/>
                        <a:sym typeface="Rubik"/>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Rubik"/>
                          <a:ea typeface="Rubik"/>
                          <a:cs typeface="Rubik"/>
                          <a:sym typeface="Rubik"/>
                        </a:rPr>
                        <a:t>All the colors used in this presentation</a:t>
                      </a:r>
                      <a:endParaRPr sz="900">
                        <a:solidFill>
                          <a:schemeClr val="dk1"/>
                        </a:solidFill>
                        <a:latin typeface="Rubik"/>
                        <a:ea typeface="Rubik"/>
                        <a:cs typeface="Rubik"/>
                        <a:sym typeface="Rubik"/>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0800">
                <a:tc>
                  <a:txBody>
                    <a:bodyPr/>
                    <a:lstStyle/>
                    <a:p>
                      <a:pPr marL="0" lvl="0" indent="0" algn="l" rtl="0">
                        <a:spcBef>
                          <a:spcPts val="0"/>
                        </a:spcBef>
                        <a:spcAft>
                          <a:spcPts val="0"/>
                        </a:spcAft>
                        <a:buNone/>
                      </a:pPr>
                      <a:r>
                        <a:rPr lang="en" sz="1000" b="1">
                          <a:solidFill>
                            <a:schemeClr val="hlink"/>
                          </a:solidFill>
                          <a:uFill>
                            <a:noFill/>
                          </a:uFill>
                          <a:latin typeface="Rubik"/>
                          <a:ea typeface="Rubik"/>
                          <a:cs typeface="Rubik"/>
                          <a:sym typeface="Rubik"/>
                          <a:hlinkClick r:id="rId7" action="ppaction://hlinksldjump"/>
                        </a:rPr>
                        <a:t>Icons </a:t>
                      </a:r>
                      <a:r>
                        <a:rPr lang="en" sz="1000" b="1">
                          <a:solidFill>
                            <a:schemeClr val="dk1"/>
                          </a:solidFill>
                          <a:latin typeface="Rubik"/>
                          <a:ea typeface="Rubik"/>
                          <a:cs typeface="Rubik"/>
                          <a:sym typeface="Rubik"/>
                        </a:rPr>
                        <a:t>and </a:t>
                      </a:r>
                      <a:r>
                        <a:rPr lang="en" sz="1000" b="1">
                          <a:solidFill>
                            <a:schemeClr val="hlink"/>
                          </a:solidFill>
                          <a:uFill>
                            <a:noFill/>
                          </a:uFill>
                          <a:latin typeface="Rubik"/>
                          <a:ea typeface="Rubik"/>
                          <a:cs typeface="Rubik"/>
                          <a:sym typeface="Rubik"/>
                          <a:hlinkClick r:id="rId8" action="ppaction://hlinksldjump"/>
                        </a:rPr>
                        <a:t>infographic resources</a:t>
                      </a:r>
                      <a:endParaRPr sz="1000" b="1">
                        <a:solidFill>
                          <a:schemeClr val="dk1"/>
                        </a:solidFill>
                        <a:latin typeface="Rubik"/>
                        <a:ea typeface="Rubik"/>
                        <a:cs typeface="Rubik"/>
                        <a:sym typeface="Rubik"/>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Rubik"/>
                          <a:ea typeface="Rubik"/>
                          <a:cs typeface="Rubik"/>
                          <a:sym typeface="Rubik"/>
                        </a:rPr>
                        <a:t>These can be used in the template, and their size and color can be edited</a:t>
                      </a:r>
                      <a:endParaRPr sz="900">
                        <a:solidFill>
                          <a:schemeClr val="dk1"/>
                        </a:solidFill>
                        <a:latin typeface="Rubik"/>
                        <a:ea typeface="Rubik"/>
                        <a:cs typeface="Rubik"/>
                        <a:sym typeface="Rubik"/>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0800">
                <a:tc>
                  <a:txBody>
                    <a:bodyPr/>
                    <a:lstStyle/>
                    <a:p>
                      <a:pPr marL="0" lvl="0" indent="0" algn="l" rtl="0">
                        <a:spcBef>
                          <a:spcPts val="0"/>
                        </a:spcBef>
                        <a:spcAft>
                          <a:spcPts val="0"/>
                        </a:spcAft>
                        <a:buNone/>
                      </a:pPr>
                      <a:r>
                        <a:rPr lang="en" sz="1000" b="1">
                          <a:solidFill>
                            <a:schemeClr val="dk1"/>
                          </a:solidFill>
                          <a:latin typeface="Rubik"/>
                          <a:ea typeface="Rubik"/>
                          <a:cs typeface="Rubik"/>
                          <a:sym typeface="Rubik"/>
                        </a:rPr>
                        <a:t>Editable presentation theme </a:t>
                      </a:r>
                      <a:endParaRPr sz="1000" b="1">
                        <a:solidFill>
                          <a:schemeClr val="dk1"/>
                        </a:solidFill>
                        <a:latin typeface="Rubik"/>
                        <a:ea typeface="Rubik"/>
                        <a:cs typeface="Rubik"/>
                        <a:sym typeface="Rubik"/>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Rubik"/>
                          <a:ea typeface="Rubik"/>
                          <a:cs typeface="Rubik"/>
                          <a:sym typeface="Rubik"/>
                        </a:rPr>
                        <a:t>You can edit the master slides easily. For more info, click </a:t>
                      </a:r>
                      <a:r>
                        <a:rPr lang="en" sz="900" b="1">
                          <a:solidFill>
                            <a:schemeClr val="dk1"/>
                          </a:solidFill>
                          <a:uFill>
                            <a:noFill/>
                          </a:uFill>
                          <a:latin typeface="Rubik"/>
                          <a:ea typeface="Rubik"/>
                          <a:cs typeface="Rubik"/>
                          <a:sym typeface="Rubik"/>
                          <a:hlinkClick r:id="rId9">
                            <a:extLst>
                              <a:ext uri="{A12FA001-AC4F-418D-AE19-62706E023703}">
                                <ahyp:hlinkClr xmlns:ahyp="http://schemas.microsoft.com/office/drawing/2018/hyperlinkcolor" val="tx"/>
                              </a:ext>
                            </a:extLst>
                          </a:hlinkClick>
                        </a:rPr>
                        <a:t>here</a:t>
                      </a:r>
                      <a:endParaRPr sz="900">
                        <a:solidFill>
                          <a:schemeClr val="dk1"/>
                        </a:solidFill>
                        <a:latin typeface="Rubik"/>
                        <a:ea typeface="Rubik"/>
                        <a:cs typeface="Rubik"/>
                        <a:sym typeface="Rubik"/>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61" name="Google Shape;261;p30"/>
          <p:cNvSpPr txBox="1"/>
          <p:nvPr/>
        </p:nvSpPr>
        <p:spPr>
          <a:xfrm>
            <a:off x="720000" y="1174475"/>
            <a:ext cx="7704000" cy="369900"/>
          </a:xfrm>
          <a:prstGeom prst="rect">
            <a:avLst/>
          </a:prstGeom>
          <a:noFill/>
          <a:ln>
            <a:noFill/>
          </a:ln>
        </p:spPr>
        <p:txBody>
          <a:bodyPr spcFirstLastPara="1" wrap="square" lIns="91425" tIns="91425" rIns="0" bIns="91425" anchor="t" anchorCtr="0">
            <a:noAutofit/>
          </a:bodyPr>
          <a:lstStyle/>
          <a:p>
            <a:pPr marL="0" lvl="0" indent="0" algn="ctr" rtl="0">
              <a:spcBef>
                <a:spcPts val="0"/>
              </a:spcBef>
              <a:spcAft>
                <a:spcPts val="0"/>
              </a:spcAft>
              <a:buNone/>
            </a:pPr>
            <a:r>
              <a:rPr lang="en" sz="1200">
                <a:solidFill>
                  <a:schemeClr val="dk1"/>
                </a:solidFill>
                <a:latin typeface="Rubik"/>
                <a:ea typeface="Rubik"/>
                <a:cs typeface="Rubik"/>
                <a:sym typeface="Rubik"/>
              </a:rPr>
              <a:t>You can delete this slide when you’re done editing the presentation</a:t>
            </a:r>
            <a:endParaRPr sz="1200" b="1">
              <a:solidFill>
                <a:schemeClr val="dk1"/>
              </a:solidFill>
              <a:latin typeface="Rubik"/>
              <a:ea typeface="Rubik"/>
              <a:cs typeface="Rubik"/>
              <a:sym typeface="Rubik"/>
            </a:endParaRPr>
          </a:p>
        </p:txBody>
      </p:sp>
      <p:sp>
        <p:nvSpPr>
          <p:cNvPr id="262" name="Google Shape;262;p30"/>
          <p:cNvSpPr txBox="1"/>
          <p:nvPr/>
        </p:nvSpPr>
        <p:spPr>
          <a:xfrm>
            <a:off x="713193" y="3978675"/>
            <a:ext cx="3747300" cy="4617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Rubik"/>
                <a:ea typeface="Rubik"/>
                <a:cs typeface="Rubik"/>
                <a:sym typeface="Rubik"/>
              </a:rPr>
              <a:t>For more info:</a:t>
            </a:r>
            <a:br>
              <a:rPr lang="en" sz="1000" b="1">
                <a:solidFill>
                  <a:schemeClr val="dk1"/>
                </a:solidFill>
                <a:latin typeface="Rubik"/>
                <a:ea typeface="Rubik"/>
                <a:cs typeface="Rubik"/>
                <a:sym typeface="Rubik"/>
              </a:rPr>
            </a:br>
            <a:r>
              <a:rPr lang="en" sz="1000" b="1">
                <a:solidFill>
                  <a:schemeClr val="dk1"/>
                </a:solidFill>
                <a:uFill>
                  <a:noFill/>
                </a:uFill>
                <a:latin typeface="Rubik"/>
                <a:ea typeface="Rubik"/>
                <a:cs typeface="Rubik"/>
                <a:sym typeface="Rubik"/>
                <a:hlinkClick r:id="rId10">
                  <a:extLst>
                    <a:ext uri="{A12FA001-AC4F-418D-AE19-62706E023703}">
                      <ahyp:hlinkClr xmlns:ahyp="http://schemas.microsoft.com/office/drawing/2018/hyperlinkcolor" val="tx"/>
                    </a:ext>
                  </a:extLst>
                </a:hlinkClick>
              </a:rPr>
              <a:t>SLIDESGO </a:t>
            </a:r>
            <a:r>
              <a:rPr lang="en" sz="1000" b="1">
                <a:solidFill>
                  <a:schemeClr val="dk1"/>
                </a:solidFill>
                <a:latin typeface="Rubik"/>
                <a:ea typeface="Rubik"/>
                <a:cs typeface="Rubik"/>
                <a:sym typeface="Rubik"/>
              </a:rPr>
              <a:t>| </a:t>
            </a:r>
            <a:r>
              <a:rPr lang="en" sz="1000" b="1">
                <a:solidFill>
                  <a:schemeClr val="dk1"/>
                </a:solidFill>
                <a:uFill>
                  <a:noFill/>
                </a:uFill>
                <a:latin typeface="Rubik"/>
                <a:ea typeface="Rubik"/>
                <a:cs typeface="Rubik"/>
                <a:sym typeface="Rubik"/>
                <a:hlinkClick r:id="rId11">
                  <a:extLst>
                    <a:ext uri="{A12FA001-AC4F-418D-AE19-62706E023703}">
                      <ahyp:hlinkClr xmlns:ahyp="http://schemas.microsoft.com/office/drawing/2018/hyperlinkcolor" val="tx"/>
                    </a:ext>
                  </a:extLst>
                </a:hlinkClick>
              </a:rPr>
              <a:t>BLOG</a:t>
            </a:r>
            <a:r>
              <a:rPr lang="en" sz="1000" b="1">
                <a:solidFill>
                  <a:schemeClr val="dk1"/>
                </a:solidFill>
                <a:latin typeface="Rubik"/>
                <a:ea typeface="Rubik"/>
                <a:cs typeface="Rubik"/>
                <a:sym typeface="Rubik"/>
              </a:rPr>
              <a:t> | </a:t>
            </a:r>
            <a:r>
              <a:rPr lang="en" sz="1000" b="1">
                <a:solidFill>
                  <a:schemeClr val="dk1"/>
                </a:solidFill>
                <a:uFill>
                  <a:noFill/>
                </a:uFill>
                <a:latin typeface="Rubik"/>
                <a:ea typeface="Rubik"/>
                <a:cs typeface="Rubik"/>
                <a:sym typeface="Rubik"/>
                <a:hlinkClick r:id="rId12">
                  <a:extLst>
                    <a:ext uri="{A12FA001-AC4F-418D-AE19-62706E023703}">
                      <ahyp:hlinkClr xmlns:ahyp="http://schemas.microsoft.com/office/drawing/2018/hyperlinkcolor" val="tx"/>
                    </a:ext>
                  </a:extLst>
                </a:hlinkClick>
              </a:rPr>
              <a:t>FAQ</a:t>
            </a:r>
            <a:r>
              <a:rPr lang="en" sz="1000" b="1">
                <a:solidFill>
                  <a:schemeClr val="dk1"/>
                </a:solidFill>
                <a:latin typeface="Rubik"/>
                <a:ea typeface="Rubik"/>
                <a:cs typeface="Rubik"/>
                <a:sym typeface="Rubik"/>
              </a:rPr>
              <a:t>s</a:t>
            </a:r>
            <a:endParaRPr sz="1000" b="1">
              <a:solidFill>
                <a:schemeClr val="dk1"/>
              </a:solidFill>
              <a:latin typeface="Rubik"/>
              <a:ea typeface="Rubik"/>
              <a:cs typeface="Rubik"/>
              <a:sym typeface="Rubik"/>
            </a:endParaRPr>
          </a:p>
        </p:txBody>
      </p:sp>
      <p:sp>
        <p:nvSpPr>
          <p:cNvPr id="263" name="Google Shape;263;p30"/>
          <p:cNvSpPr txBox="1"/>
          <p:nvPr/>
        </p:nvSpPr>
        <p:spPr>
          <a:xfrm>
            <a:off x="4683507" y="3978675"/>
            <a:ext cx="3747300" cy="4617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Rubik"/>
                <a:ea typeface="Rubik"/>
                <a:cs typeface="Rubik"/>
                <a:sym typeface="Rubik"/>
              </a:rPr>
              <a:t>You can visit our sister projects:</a:t>
            </a:r>
            <a:br>
              <a:rPr lang="en" sz="1000" b="1">
                <a:solidFill>
                  <a:schemeClr val="dk1"/>
                </a:solidFill>
                <a:latin typeface="Rubik"/>
                <a:ea typeface="Rubik"/>
                <a:cs typeface="Rubik"/>
                <a:sym typeface="Rubik"/>
              </a:rPr>
            </a:br>
            <a:r>
              <a:rPr lang="en" sz="1000" b="1">
                <a:solidFill>
                  <a:schemeClr val="dk1"/>
                </a:solidFill>
                <a:uFill>
                  <a:noFill/>
                </a:uFill>
                <a:latin typeface="Rubik"/>
                <a:ea typeface="Rubik"/>
                <a:cs typeface="Rubik"/>
                <a:sym typeface="Rubik"/>
                <a:hlinkClick r:id="rId13">
                  <a:extLst>
                    <a:ext uri="{A12FA001-AC4F-418D-AE19-62706E023703}">
                      <ahyp:hlinkClr xmlns:ahyp="http://schemas.microsoft.com/office/drawing/2018/hyperlinkcolor" val="tx"/>
                    </a:ext>
                  </a:extLst>
                </a:hlinkClick>
              </a:rPr>
              <a:t>FREEPIK</a:t>
            </a:r>
            <a:r>
              <a:rPr lang="en" sz="1000" b="1">
                <a:solidFill>
                  <a:schemeClr val="dk1"/>
                </a:solidFill>
                <a:latin typeface="Rubik"/>
                <a:ea typeface="Rubik"/>
                <a:cs typeface="Rubik"/>
                <a:sym typeface="Rubik"/>
              </a:rPr>
              <a:t> | </a:t>
            </a:r>
            <a:r>
              <a:rPr lang="en" sz="1000" b="1">
                <a:solidFill>
                  <a:schemeClr val="dk1"/>
                </a:solidFill>
                <a:uFill>
                  <a:noFill/>
                </a:uFill>
                <a:latin typeface="Rubik"/>
                <a:ea typeface="Rubik"/>
                <a:cs typeface="Rubik"/>
                <a:sym typeface="Rubik"/>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Rubik"/>
                <a:ea typeface="Rubik"/>
                <a:cs typeface="Rubik"/>
                <a:sym typeface="Rubik"/>
              </a:rPr>
              <a:t> | </a:t>
            </a:r>
            <a:r>
              <a:rPr lang="en" sz="1000" b="1">
                <a:solidFill>
                  <a:schemeClr val="dk1"/>
                </a:solidFill>
                <a:uFill>
                  <a:noFill/>
                </a:uFill>
                <a:latin typeface="Rubik"/>
                <a:ea typeface="Rubik"/>
                <a:cs typeface="Rubik"/>
                <a:sym typeface="Rubik"/>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Rubik"/>
                <a:ea typeface="Rubik"/>
                <a:cs typeface="Rubik"/>
                <a:sym typeface="Rubik"/>
              </a:rPr>
              <a:t> | </a:t>
            </a:r>
            <a:r>
              <a:rPr lang="en" sz="1000" b="1">
                <a:solidFill>
                  <a:schemeClr val="dk1"/>
                </a:solidFill>
                <a:uFill>
                  <a:noFill/>
                </a:uFill>
                <a:latin typeface="Rubik"/>
                <a:ea typeface="Rubik"/>
                <a:cs typeface="Rubik"/>
                <a:sym typeface="Rubik"/>
                <a:hlinkClick r:id="rId16">
                  <a:extLst>
                    <a:ext uri="{A12FA001-AC4F-418D-AE19-62706E023703}">
                      <ahyp:hlinkClr xmlns:ahyp="http://schemas.microsoft.com/office/drawing/2018/hyperlinkcolor" val="tx"/>
                    </a:ext>
                  </a:extLst>
                </a:hlinkClick>
              </a:rPr>
              <a:t>WEPIK </a:t>
            </a:r>
            <a:r>
              <a:rPr lang="en" sz="1000" b="1">
                <a:solidFill>
                  <a:schemeClr val="dk1"/>
                </a:solidFill>
                <a:latin typeface="Rubik"/>
                <a:ea typeface="Rubik"/>
                <a:cs typeface="Rubik"/>
                <a:sym typeface="Rubik"/>
              </a:rPr>
              <a:t>| </a:t>
            </a:r>
            <a:r>
              <a:rPr lang="en" sz="1000" b="1">
                <a:solidFill>
                  <a:schemeClr val="dk1"/>
                </a:solidFill>
                <a:uFill>
                  <a:noFill/>
                </a:uFill>
                <a:latin typeface="Rubik"/>
                <a:ea typeface="Rubik"/>
                <a:cs typeface="Rubik"/>
                <a:sym typeface="Rubik"/>
                <a:hlinkClick r:id="rId17">
                  <a:extLst>
                    <a:ext uri="{A12FA001-AC4F-418D-AE19-62706E023703}">
                      <ahyp:hlinkClr xmlns:ahyp="http://schemas.microsoft.com/office/drawing/2018/hyperlinkcolor" val="tx"/>
                    </a:ext>
                  </a:extLst>
                </a:hlinkClick>
              </a:rPr>
              <a:t>VIDEVO</a:t>
            </a:r>
            <a:endParaRPr sz="1000" b="1">
              <a:solidFill>
                <a:schemeClr val="dk1"/>
              </a:solidFill>
              <a:latin typeface="Rubik"/>
              <a:ea typeface="Rubik"/>
              <a:cs typeface="Rubik"/>
              <a:sym typeface="Rubik"/>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69" name="Google Shape;269;p31"/>
          <p:cNvSpPr txBox="1">
            <a:spLocks noGrp="1"/>
          </p:cNvSpPr>
          <p:nvPr>
            <p:ph type="subTitle" idx="3"/>
          </p:nvPr>
        </p:nvSpPr>
        <p:spPr>
          <a:xfrm>
            <a:off x="3456150" y="3863700"/>
            <a:ext cx="223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sz="1600"/>
          </a:p>
        </p:txBody>
      </p:sp>
      <p:sp>
        <p:nvSpPr>
          <p:cNvPr id="270" name="Google Shape;270;p31"/>
          <p:cNvSpPr txBox="1">
            <a:spLocks noGrp="1"/>
          </p:cNvSpPr>
          <p:nvPr>
            <p:ph type="subTitle" idx="1"/>
          </p:nvPr>
        </p:nvSpPr>
        <p:spPr>
          <a:xfrm>
            <a:off x="836854" y="2220788"/>
            <a:ext cx="223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271" name="Google Shape;271;p31"/>
          <p:cNvSpPr txBox="1">
            <a:spLocks noGrp="1"/>
          </p:cNvSpPr>
          <p:nvPr>
            <p:ph type="subTitle" idx="2"/>
          </p:nvPr>
        </p:nvSpPr>
        <p:spPr>
          <a:xfrm>
            <a:off x="836854" y="3863700"/>
            <a:ext cx="223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272" name="Google Shape;272;p31"/>
          <p:cNvSpPr txBox="1">
            <a:spLocks noGrp="1"/>
          </p:cNvSpPr>
          <p:nvPr>
            <p:ph type="subTitle" idx="4"/>
          </p:nvPr>
        </p:nvSpPr>
        <p:spPr>
          <a:xfrm>
            <a:off x="3456150" y="2220788"/>
            <a:ext cx="223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273" name="Google Shape;273;p31"/>
          <p:cNvSpPr txBox="1">
            <a:spLocks noGrp="1"/>
          </p:cNvSpPr>
          <p:nvPr>
            <p:ph type="title" idx="5"/>
          </p:nvPr>
        </p:nvSpPr>
        <p:spPr>
          <a:xfrm>
            <a:off x="1516504" y="1411000"/>
            <a:ext cx="8724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74" name="Google Shape;274;p31"/>
          <p:cNvSpPr txBox="1">
            <a:spLocks noGrp="1"/>
          </p:cNvSpPr>
          <p:nvPr>
            <p:ph type="title" idx="6"/>
          </p:nvPr>
        </p:nvSpPr>
        <p:spPr>
          <a:xfrm>
            <a:off x="4135800" y="3054000"/>
            <a:ext cx="8724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75" name="Google Shape;275;p31"/>
          <p:cNvSpPr txBox="1">
            <a:spLocks noGrp="1"/>
          </p:cNvSpPr>
          <p:nvPr>
            <p:ph type="title" idx="7"/>
          </p:nvPr>
        </p:nvSpPr>
        <p:spPr>
          <a:xfrm>
            <a:off x="1516504" y="3054000"/>
            <a:ext cx="8724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76" name="Google Shape;276;p31"/>
          <p:cNvSpPr txBox="1">
            <a:spLocks noGrp="1"/>
          </p:cNvSpPr>
          <p:nvPr>
            <p:ph type="title" idx="8"/>
          </p:nvPr>
        </p:nvSpPr>
        <p:spPr>
          <a:xfrm>
            <a:off x="4135800" y="1411000"/>
            <a:ext cx="8724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77" name="Google Shape;277;p31"/>
          <p:cNvSpPr txBox="1">
            <a:spLocks noGrp="1"/>
          </p:cNvSpPr>
          <p:nvPr>
            <p:ph type="subTitle" idx="9"/>
          </p:nvPr>
        </p:nvSpPr>
        <p:spPr>
          <a:xfrm>
            <a:off x="6075446" y="3863700"/>
            <a:ext cx="223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278" name="Google Shape;278;p31"/>
          <p:cNvSpPr txBox="1">
            <a:spLocks noGrp="1"/>
          </p:cNvSpPr>
          <p:nvPr>
            <p:ph type="subTitle" idx="13"/>
          </p:nvPr>
        </p:nvSpPr>
        <p:spPr>
          <a:xfrm>
            <a:off x="6075446" y="2220788"/>
            <a:ext cx="223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279" name="Google Shape;279;p31"/>
          <p:cNvSpPr txBox="1">
            <a:spLocks noGrp="1"/>
          </p:cNvSpPr>
          <p:nvPr>
            <p:ph type="title" idx="14"/>
          </p:nvPr>
        </p:nvSpPr>
        <p:spPr>
          <a:xfrm>
            <a:off x="6755096" y="3054000"/>
            <a:ext cx="8724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80" name="Google Shape;280;p31"/>
          <p:cNvSpPr txBox="1">
            <a:spLocks noGrp="1"/>
          </p:cNvSpPr>
          <p:nvPr>
            <p:ph type="title" idx="15"/>
          </p:nvPr>
        </p:nvSpPr>
        <p:spPr>
          <a:xfrm>
            <a:off x="6755096" y="1411000"/>
            <a:ext cx="8724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81" name="Google Shape;281;p31"/>
          <p:cNvSpPr txBox="1">
            <a:spLocks noGrp="1"/>
          </p:cNvSpPr>
          <p:nvPr>
            <p:ph type="subTitle" idx="16"/>
          </p:nvPr>
        </p:nvSpPr>
        <p:spPr>
          <a:xfrm>
            <a:off x="836854" y="1911788"/>
            <a:ext cx="22317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Purpose</a:t>
            </a:r>
            <a:endParaRPr/>
          </a:p>
        </p:txBody>
      </p:sp>
      <p:sp>
        <p:nvSpPr>
          <p:cNvPr id="282" name="Google Shape;282;p31"/>
          <p:cNvSpPr txBox="1">
            <a:spLocks noGrp="1"/>
          </p:cNvSpPr>
          <p:nvPr>
            <p:ph type="subTitle" idx="17"/>
          </p:nvPr>
        </p:nvSpPr>
        <p:spPr>
          <a:xfrm>
            <a:off x="836854" y="3554710"/>
            <a:ext cx="22317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Methodology</a:t>
            </a:r>
            <a:endParaRPr/>
          </a:p>
        </p:txBody>
      </p:sp>
      <p:sp>
        <p:nvSpPr>
          <p:cNvPr id="283" name="Google Shape;283;p31"/>
          <p:cNvSpPr txBox="1">
            <a:spLocks noGrp="1"/>
          </p:cNvSpPr>
          <p:nvPr>
            <p:ph type="subTitle" idx="18"/>
          </p:nvPr>
        </p:nvSpPr>
        <p:spPr>
          <a:xfrm>
            <a:off x="3456150" y="3554710"/>
            <a:ext cx="22317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Analysis</a:t>
            </a:r>
            <a:endParaRPr/>
          </a:p>
        </p:txBody>
      </p:sp>
      <p:sp>
        <p:nvSpPr>
          <p:cNvPr id="284" name="Google Shape;284;p31"/>
          <p:cNvSpPr txBox="1">
            <a:spLocks noGrp="1"/>
          </p:cNvSpPr>
          <p:nvPr>
            <p:ph type="subTitle" idx="19"/>
          </p:nvPr>
        </p:nvSpPr>
        <p:spPr>
          <a:xfrm>
            <a:off x="3456150" y="1911788"/>
            <a:ext cx="22317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Hypothesis</a:t>
            </a:r>
            <a:endParaRPr/>
          </a:p>
        </p:txBody>
      </p:sp>
      <p:sp>
        <p:nvSpPr>
          <p:cNvPr id="285" name="Google Shape;285;p31"/>
          <p:cNvSpPr txBox="1">
            <a:spLocks noGrp="1"/>
          </p:cNvSpPr>
          <p:nvPr>
            <p:ph type="subTitle" idx="20"/>
          </p:nvPr>
        </p:nvSpPr>
        <p:spPr>
          <a:xfrm>
            <a:off x="6075446" y="3554710"/>
            <a:ext cx="22317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Conclusions</a:t>
            </a:r>
            <a:endParaRPr/>
          </a:p>
        </p:txBody>
      </p:sp>
      <p:sp>
        <p:nvSpPr>
          <p:cNvPr id="286" name="Google Shape;286;p31"/>
          <p:cNvSpPr txBox="1">
            <a:spLocks noGrp="1"/>
          </p:cNvSpPr>
          <p:nvPr>
            <p:ph type="subTitle" idx="21"/>
          </p:nvPr>
        </p:nvSpPr>
        <p:spPr>
          <a:xfrm>
            <a:off x="6075446" y="1911788"/>
            <a:ext cx="22317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Objectives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grpSp>
        <p:nvGrpSpPr>
          <p:cNvPr id="291" name="Google Shape;291;p32"/>
          <p:cNvGrpSpPr/>
          <p:nvPr/>
        </p:nvGrpSpPr>
        <p:grpSpPr>
          <a:xfrm>
            <a:off x="2811101" y="320354"/>
            <a:ext cx="5619506" cy="637932"/>
            <a:chOff x="713743" y="320362"/>
            <a:chExt cx="5667681" cy="637932"/>
          </a:xfrm>
        </p:grpSpPr>
        <p:grpSp>
          <p:nvGrpSpPr>
            <p:cNvPr id="292" name="Google Shape;292;p32"/>
            <p:cNvGrpSpPr/>
            <p:nvPr/>
          </p:nvGrpSpPr>
          <p:grpSpPr>
            <a:xfrm>
              <a:off x="713743" y="320362"/>
              <a:ext cx="5289506" cy="637932"/>
              <a:chOff x="713713" y="320400"/>
              <a:chExt cx="5254824" cy="429729"/>
            </a:xfrm>
          </p:grpSpPr>
          <p:sp>
            <p:nvSpPr>
              <p:cNvPr id="293" name="Google Shape;293;p32"/>
              <p:cNvSpPr/>
              <p:nvPr/>
            </p:nvSpPr>
            <p:spPr>
              <a:xfrm>
                <a:off x="714052"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2"/>
              <p:cNvSpPr/>
              <p:nvPr/>
            </p:nvSpPr>
            <p:spPr>
              <a:xfrm>
                <a:off x="1089397" y="320400"/>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2"/>
              <p:cNvSpPr/>
              <p:nvPr/>
            </p:nvSpPr>
            <p:spPr>
              <a:xfrm>
                <a:off x="1464742"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2"/>
              <p:cNvSpPr/>
              <p:nvPr/>
            </p:nvSpPr>
            <p:spPr>
              <a:xfrm>
                <a:off x="1840088" y="320400"/>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2"/>
              <p:cNvSpPr/>
              <p:nvPr/>
            </p:nvSpPr>
            <p:spPr>
              <a:xfrm>
                <a:off x="2215433"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2"/>
              <p:cNvSpPr/>
              <p:nvPr/>
            </p:nvSpPr>
            <p:spPr>
              <a:xfrm>
                <a:off x="2590779" y="320400"/>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p:nvPr/>
            </p:nvSpPr>
            <p:spPr>
              <a:xfrm>
                <a:off x="2966124"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2"/>
              <p:cNvSpPr/>
              <p:nvPr/>
            </p:nvSpPr>
            <p:spPr>
              <a:xfrm>
                <a:off x="3341469" y="320400"/>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2"/>
              <p:cNvSpPr/>
              <p:nvPr/>
            </p:nvSpPr>
            <p:spPr>
              <a:xfrm>
                <a:off x="1089053" y="535329"/>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2"/>
              <p:cNvSpPr/>
              <p:nvPr/>
            </p:nvSpPr>
            <p:spPr>
              <a:xfrm>
                <a:off x="1464398"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2"/>
              <p:cNvSpPr/>
              <p:nvPr/>
            </p:nvSpPr>
            <p:spPr>
              <a:xfrm>
                <a:off x="1839743" y="535329"/>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p:nvPr/>
            </p:nvSpPr>
            <p:spPr>
              <a:xfrm>
                <a:off x="2215089"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2"/>
              <p:cNvSpPr/>
              <p:nvPr/>
            </p:nvSpPr>
            <p:spPr>
              <a:xfrm>
                <a:off x="2590434" y="535329"/>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2"/>
              <p:cNvSpPr/>
              <p:nvPr/>
            </p:nvSpPr>
            <p:spPr>
              <a:xfrm>
                <a:off x="2965780"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2"/>
              <p:cNvSpPr/>
              <p:nvPr/>
            </p:nvSpPr>
            <p:spPr>
              <a:xfrm>
                <a:off x="3341125" y="535329"/>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p:nvPr/>
            </p:nvSpPr>
            <p:spPr>
              <a:xfrm>
                <a:off x="713713"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2"/>
              <p:cNvSpPr/>
              <p:nvPr/>
            </p:nvSpPr>
            <p:spPr>
              <a:xfrm>
                <a:off x="3716810"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2"/>
              <p:cNvSpPr/>
              <p:nvPr/>
            </p:nvSpPr>
            <p:spPr>
              <a:xfrm>
                <a:off x="4092155" y="320400"/>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2"/>
              <p:cNvSpPr/>
              <p:nvPr/>
            </p:nvSpPr>
            <p:spPr>
              <a:xfrm>
                <a:off x="4467500"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2"/>
              <p:cNvSpPr/>
              <p:nvPr/>
            </p:nvSpPr>
            <p:spPr>
              <a:xfrm>
                <a:off x="4842846" y="320400"/>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2"/>
              <p:cNvSpPr/>
              <p:nvPr/>
            </p:nvSpPr>
            <p:spPr>
              <a:xfrm>
                <a:off x="5218191"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p:nvPr/>
            </p:nvSpPr>
            <p:spPr>
              <a:xfrm>
                <a:off x="5593537" y="320400"/>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2"/>
              <p:cNvSpPr/>
              <p:nvPr/>
            </p:nvSpPr>
            <p:spPr>
              <a:xfrm>
                <a:off x="4091811" y="535329"/>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2"/>
              <p:cNvSpPr/>
              <p:nvPr/>
            </p:nvSpPr>
            <p:spPr>
              <a:xfrm>
                <a:off x="4467156"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2"/>
              <p:cNvSpPr/>
              <p:nvPr/>
            </p:nvSpPr>
            <p:spPr>
              <a:xfrm>
                <a:off x="4842501" y="535329"/>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2"/>
              <p:cNvSpPr/>
              <p:nvPr/>
            </p:nvSpPr>
            <p:spPr>
              <a:xfrm>
                <a:off x="5217847"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2"/>
              <p:cNvSpPr/>
              <p:nvPr/>
            </p:nvSpPr>
            <p:spPr>
              <a:xfrm>
                <a:off x="5593192" y="535329"/>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p:nvPr/>
            </p:nvSpPr>
            <p:spPr>
              <a:xfrm>
                <a:off x="3716470"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2"/>
            <p:cNvGrpSpPr/>
            <p:nvPr/>
          </p:nvGrpSpPr>
          <p:grpSpPr>
            <a:xfrm>
              <a:off x="6003602" y="320362"/>
              <a:ext cx="377822" cy="637932"/>
              <a:chOff x="5593192" y="320400"/>
              <a:chExt cx="375344" cy="429729"/>
            </a:xfrm>
          </p:grpSpPr>
          <p:sp>
            <p:nvSpPr>
              <p:cNvPr id="322" name="Google Shape;322;p32"/>
              <p:cNvSpPr/>
              <p:nvPr/>
            </p:nvSpPr>
            <p:spPr>
              <a:xfrm>
                <a:off x="5593537"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2"/>
              <p:cNvSpPr/>
              <p:nvPr/>
            </p:nvSpPr>
            <p:spPr>
              <a:xfrm>
                <a:off x="5593192"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4" name="Google Shape;324;p32"/>
          <p:cNvSpPr txBox="1">
            <a:spLocks noGrp="1"/>
          </p:cNvSpPr>
          <p:nvPr>
            <p:ph type="title"/>
          </p:nvPr>
        </p:nvSpPr>
        <p:spPr>
          <a:xfrm>
            <a:off x="2811300" y="1208300"/>
            <a:ext cx="5619300" cy="205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Purpose </a:t>
            </a:r>
            <a:endParaRPr/>
          </a:p>
          <a:p>
            <a:pPr marL="0" lvl="0" indent="0" algn="ctr" rtl="0">
              <a:spcBef>
                <a:spcPts val="0"/>
              </a:spcBef>
              <a:spcAft>
                <a:spcPts val="0"/>
              </a:spcAft>
              <a:buNone/>
            </a:pPr>
            <a:r>
              <a:rPr lang="en"/>
              <a:t>statement</a:t>
            </a:r>
            <a:endParaRPr/>
          </a:p>
        </p:txBody>
      </p:sp>
      <p:sp>
        <p:nvSpPr>
          <p:cNvPr id="325" name="Google Shape;325;p32"/>
          <p:cNvSpPr txBox="1">
            <a:spLocks noGrp="1"/>
          </p:cNvSpPr>
          <p:nvPr>
            <p:ph type="subTitle" idx="1"/>
          </p:nvPr>
        </p:nvSpPr>
        <p:spPr>
          <a:xfrm>
            <a:off x="2811453" y="3828450"/>
            <a:ext cx="5619300" cy="7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326" name="Google Shape;326;p32"/>
          <p:cNvSpPr txBox="1">
            <a:spLocks noGrp="1"/>
          </p:cNvSpPr>
          <p:nvPr>
            <p:ph type="title" idx="2"/>
          </p:nvPr>
        </p:nvSpPr>
        <p:spPr>
          <a:xfrm>
            <a:off x="713225" y="1208300"/>
            <a:ext cx="1858500" cy="134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27" name="Google Shape;327;p32"/>
          <p:cNvSpPr/>
          <p:nvPr/>
        </p:nvSpPr>
        <p:spPr>
          <a:xfrm>
            <a:off x="2811464" y="3430050"/>
            <a:ext cx="5619300" cy="398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32"/>
          <p:cNvGrpSpPr/>
          <p:nvPr/>
        </p:nvGrpSpPr>
        <p:grpSpPr>
          <a:xfrm>
            <a:off x="7350805" y="3466715"/>
            <a:ext cx="1044182" cy="325107"/>
            <a:chOff x="7373550" y="3682200"/>
            <a:chExt cx="923075" cy="287400"/>
          </a:xfrm>
        </p:grpSpPr>
        <p:cxnSp>
          <p:nvCxnSpPr>
            <p:cNvPr id="329" name="Google Shape;329;p32"/>
            <p:cNvCxnSpPr/>
            <p:nvPr/>
          </p:nvCxnSpPr>
          <p:spPr>
            <a:xfrm>
              <a:off x="7766325" y="3894625"/>
              <a:ext cx="156900" cy="0"/>
            </a:xfrm>
            <a:prstGeom prst="straightConnector1">
              <a:avLst/>
            </a:prstGeom>
            <a:noFill/>
            <a:ln w="28575" cap="flat" cmpd="sng">
              <a:solidFill>
                <a:schemeClr val="dk1"/>
              </a:solidFill>
              <a:prstDash val="solid"/>
              <a:round/>
              <a:headEnd type="none" w="med" len="med"/>
              <a:tailEnd type="none" w="med" len="med"/>
            </a:ln>
          </p:spPr>
        </p:cxnSp>
        <p:grpSp>
          <p:nvGrpSpPr>
            <p:cNvPr id="330" name="Google Shape;330;p32"/>
            <p:cNvGrpSpPr/>
            <p:nvPr/>
          </p:nvGrpSpPr>
          <p:grpSpPr>
            <a:xfrm>
              <a:off x="7373550" y="3682200"/>
              <a:ext cx="923075" cy="287400"/>
              <a:chOff x="7373550" y="3682200"/>
              <a:chExt cx="923075" cy="287400"/>
            </a:xfrm>
          </p:grpSpPr>
          <p:sp>
            <p:nvSpPr>
              <p:cNvPr id="331" name="Google Shape;331;p32"/>
              <p:cNvSpPr/>
              <p:nvPr/>
            </p:nvSpPr>
            <p:spPr>
              <a:xfrm>
                <a:off x="7373550" y="3746650"/>
                <a:ext cx="258900" cy="158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2" name="Google Shape;332;p32"/>
              <p:cNvCxnSpPr/>
              <p:nvPr/>
            </p:nvCxnSpPr>
            <p:spPr>
              <a:xfrm>
                <a:off x="7709975" y="3713975"/>
                <a:ext cx="0" cy="223800"/>
              </a:xfrm>
              <a:prstGeom prst="straightConnector1">
                <a:avLst/>
              </a:prstGeom>
              <a:noFill/>
              <a:ln w="28575" cap="flat" cmpd="sng">
                <a:solidFill>
                  <a:schemeClr val="dk1"/>
                </a:solidFill>
                <a:prstDash val="solid"/>
                <a:round/>
                <a:headEnd type="none" w="med" len="med"/>
                <a:tailEnd type="none" w="med" len="med"/>
              </a:ln>
            </p:spPr>
          </p:cxnSp>
          <p:cxnSp>
            <p:nvCxnSpPr>
              <p:cNvPr id="333" name="Google Shape;333;p32"/>
              <p:cNvCxnSpPr/>
              <p:nvPr/>
            </p:nvCxnSpPr>
            <p:spPr>
              <a:xfrm>
                <a:off x="7977700" y="3713975"/>
                <a:ext cx="0" cy="223800"/>
              </a:xfrm>
              <a:prstGeom prst="straightConnector1">
                <a:avLst/>
              </a:prstGeom>
              <a:noFill/>
              <a:ln w="28575" cap="flat" cmpd="sng">
                <a:solidFill>
                  <a:schemeClr val="dk1"/>
                </a:solidFill>
                <a:prstDash val="solid"/>
                <a:round/>
                <a:headEnd type="none" w="med" len="med"/>
                <a:tailEnd type="none" w="med" len="med"/>
              </a:ln>
            </p:spPr>
          </p:cxnSp>
          <p:sp>
            <p:nvSpPr>
              <p:cNvPr id="334" name="Google Shape;334;p32"/>
              <p:cNvSpPr/>
              <p:nvPr/>
            </p:nvSpPr>
            <p:spPr>
              <a:xfrm>
                <a:off x="8009225" y="3682200"/>
                <a:ext cx="287400" cy="287400"/>
              </a:xfrm>
              <a:prstGeom prst="mathMultiply">
                <a:avLst>
                  <a:gd name="adj1" fmla="val 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5" name="Google Shape;335;p32"/>
          <p:cNvSpPr/>
          <p:nvPr/>
        </p:nvSpPr>
        <p:spPr>
          <a:xfrm>
            <a:off x="713225" y="460875"/>
            <a:ext cx="356859" cy="356892"/>
          </a:xfrm>
          <a:custGeom>
            <a:avLst/>
            <a:gdLst/>
            <a:ahLst/>
            <a:cxnLst/>
            <a:rect l="l" t="t" r="r" b="b"/>
            <a:pathLst>
              <a:path w="10682" h="10683" extrusionOk="0">
                <a:moveTo>
                  <a:pt x="2499" y="0"/>
                </a:moveTo>
                <a:lnTo>
                  <a:pt x="0" y="2497"/>
                </a:lnTo>
                <a:lnTo>
                  <a:pt x="2845" y="5340"/>
                </a:lnTo>
                <a:lnTo>
                  <a:pt x="0" y="8183"/>
                </a:lnTo>
                <a:lnTo>
                  <a:pt x="2499" y="10682"/>
                </a:lnTo>
                <a:lnTo>
                  <a:pt x="5342" y="7837"/>
                </a:lnTo>
                <a:lnTo>
                  <a:pt x="8185" y="10682"/>
                </a:lnTo>
                <a:lnTo>
                  <a:pt x="10682" y="8183"/>
                </a:lnTo>
                <a:lnTo>
                  <a:pt x="7839" y="5340"/>
                </a:lnTo>
                <a:lnTo>
                  <a:pt x="10682" y="2497"/>
                </a:lnTo>
                <a:lnTo>
                  <a:pt x="8185" y="0"/>
                </a:lnTo>
                <a:lnTo>
                  <a:pt x="5342" y="2843"/>
                </a:lnTo>
                <a:lnTo>
                  <a:pt x="2499"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1213782" y="460875"/>
            <a:ext cx="356859" cy="356892"/>
          </a:xfrm>
          <a:custGeom>
            <a:avLst/>
            <a:gdLst/>
            <a:ahLst/>
            <a:cxnLst/>
            <a:rect l="l" t="t" r="r" b="b"/>
            <a:pathLst>
              <a:path w="10682" h="10683" extrusionOk="0">
                <a:moveTo>
                  <a:pt x="2499" y="0"/>
                </a:moveTo>
                <a:lnTo>
                  <a:pt x="0" y="2497"/>
                </a:lnTo>
                <a:lnTo>
                  <a:pt x="2845" y="5340"/>
                </a:lnTo>
                <a:lnTo>
                  <a:pt x="0" y="8183"/>
                </a:lnTo>
                <a:lnTo>
                  <a:pt x="2499" y="10682"/>
                </a:lnTo>
                <a:lnTo>
                  <a:pt x="5342" y="7837"/>
                </a:lnTo>
                <a:lnTo>
                  <a:pt x="8185" y="10682"/>
                </a:lnTo>
                <a:lnTo>
                  <a:pt x="10682" y="8183"/>
                </a:lnTo>
                <a:lnTo>
                  <a:pt x="7839" y="5340"/>
                </a:lnTo>
                <a:lnTo>
                  <a:pt x="10682" y="2497"/>
                </a:lnTo>
                <a:lnTo>
                  <a:pt x="8185" y="0"/>
                </a:lnTo>
                <a:lnTo>
                  <a:pt x="5342" y="2843"/>
                </a:lnTo>
                <a:lnTo>
                  <a:pt x="2499"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1714338" y="460875"/>
            <a:ext cx="356859" cy="356892"/>
          </a:xfrm>
          <a:custGeom>
            <a:avLst/>
            <a:gdLst/>
            <a:ahLst/>
            <a:cxnLst/>
            <a:rect l="l" t="t" r="r" b="b"/>
            <a:pathLst>
              <a:path w="10682" h="10683" extrusionOk="0">
                <a:moveTo>
                  <a:pt x="2499" y="0"/>
                </a:moveTo>
                <a:lnTo>
                  <a:pt x="0" y="2497"/>
                </a:lnTo>
                <a:lnTo>
                  <a:pt x="2845" y="5340"/>
                </a:lnTo>
                <a:lnTo>
                  <a:pt x="0" y="8183"/>
                </a:lnTo>
                <a:lnTo>
                  <a:pt x="2499" y="10682"/>
                </a:lnTo>
                <a:lnTo>
                  <a:pt x="5342" y="7837"/>
                </a:lnTo>
                <a:lnTo>
                  <a:pt x="8185" y="10682"/>
                </a:lnTo>
                <a:lnTo>
                  <a:pt x="10682" y="8183"/>
                </a:lnTo>
                <a:lnTo>
                  <a:pt x="7839" y="5340"/>
                </a:lnTo>
                <a:lnTo>
                  <a:pt x="10682" y="2497"/>
                </a:lnTo>
                <a:lnTo>
                  <a:pt x="8185" y="0"/>
                </a:lnTo>
                <a:lnTo>
                  <a:pt x="5342" y="2843"/>
                </a:lnTo>
                <a:lnTo>
                  <a:pt x="2499"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2214895" y="460875"/>
            <a:ext cx="356859" cy="356892"/>
          </a:xfrm>
          <a:custGeom>
            <a:avLst/>
            <a:gdLst/>
            <a:ahLst/>
            <a:cxnLst/>
            <a:rect l="l" t="t" r="r" b="b"/>
            <a:pathLst>
              <a:path w="10682" h="10683" extrusionOk="0">
                <a:moveTo>
                  <a:pt x="2499" y="0"/>
                </a:moveTo>
                <a:lnTo>
                  <a:pt x="0" y="2497"/>
                </a:lnTo>
                <a:lnTo>
                  <a:pt x="2845" y="5340"/>
                </a:lnTo>
                <a:lnTo>
                  <a:pt x="0" y="8183"/>
                </a:lnTo>
                <a:lnTo>
                  <a:pt x="2499" y="10682"/>
                </a:lnTo>
                <a:lnTo>
                  <a:pt x="5342" y="7837"/>
                </a:lnTo>
                <a:lnTo>
                  <a:pt x="8185" y="10682"/>
                </a:lnTo>
                <a:lnTo>
                  <a:pt x="10682" y="8183"/>
                </a:lnTo>
                <a:lnTo>
                  <a:pt x="7839" y="5340"/>
                </a:lnTo>
                <a:lnTo>
                  <a:pt x="10682" y="2497"/>
                </a:lnTo>
                <a:lnTo>
                  <a:pt x="8185" y="0"/>
                </a:lnTo>
                <a:lnTo>
                  <a:pt x="5342" y="2843"/>
                </a:lnTo>
                <a:lnTo>
                  <a:pt x="2499"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32"/>
          <p:cNvGrpSpPr/>
          <p:nvPr/>
        </p:nvGrpSpPr>
        <p:grpSpPr>
          <a:xfrm>
            <a:off x="700807" y="3266184"/>
            <a:ext cx="1870961" cy="1342534"/>
            <a:chOff x="-1732475" y="3080875"/>
            <a:chExt cx="2445700" cy="1755175"/>
          </a:xfrm>
        </p:grpSpPr>
        <p:sp>
          <p:nvSpPr>
            <p:cNvPr id="340" name="Google Shape;340;p32"/>
            <p:cNvSpPr/>
            <p:nvPr/>
          </p:nvSpPr>
          <p:spPr>
            <a:xfrm>
              <a:off x="-1732475" y="3548506"/>
              <a:ext cx="2445700" cy="1151770"/>
            </a:xfrm>
            <a:custGeom>
              <a:avLst/>
              <a:gdLst/>
              <a:ahLst/>
              <a:cxnLst/>
              <a:rect l="l" t="t" r="r" b="b"/>
              <a:pathLst>
                <a:path w="32567" h="15337" extrusionOk="0">
                  <a:moveTo>
                    <a:pt x="0" y="1"/>
                  </a:moveTo>
                  <a:lnTo>
                    <a:pt x="0" y="15336"/>
                  </a:lnTo>
                  <a:lnTo>
                    <a:pt x="32567" y="15336"/>
                  </a:lnTo>
                  <a:lnTo>
                    <a:pt x="32567"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1732475" y="3548506"/>
              <a:ext cx="2445700" cy="1151770"/>
            </a:xfrm>
            <a:custGeom>
              <a:avLst/>
              <a:gdLst/>
              <a:ahLst/>
              <a:cxnLst/>
              <a:rect l="l" t="t" r="r" b="b"/>
              <a:pathLst>
                <a:path w="32567" h="15337" fill="none" extrusionOk="0">
                  <a:moveTo>
                    <a:pt x="0" y="1"/>
                  </a:moveTo>
                  <a:lnTo>
                    <a:pt x="32567" y="1"/>
                  </a:lnTo>
                  <a:lnTo>
                    <a:pt x="32567" y="15336"/>
                  </a:lnTo>
                  <a:lnTo>
                    <a:pt x="0" y="15336"/>
                  </a:ln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a:off x="-1604735" y="4700199"/>
              <a:ext cx="2190369" cy="135851"/>
            </a:xfrm>
            <a:custGeom>
              <a:avLst/>
              <a:gdLst/>
              <a:ahLst/>
              <a:cxnLst/>
              <a:rect l="l" t="t" r="r" b="b"/>
              <a:pathLst>
                <a:path w="29167" h="1809" extrusionOk="0">
                  <a:moveTo>
                    <a:pt x="1" y="0"/>
                  </a:moveTo>
                  <a:lnTo>
                    <a:pt x="1" y="1808"/>
                  </a:lnTo>
                  <a:lnTo>
                    <a:pt x="29166" y="1808"/>
                  </a:lnTo>
                  <a:lnTo>
                    <a:pt x="29166"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1604735" y="4700199"/>
              <a:ext cx="2190369" cy="135851"/>
            </a:xfrm>
            <a:custGeom>
              <a:avLst/>
              <a:gdLst/>
              <a:ahLst/>
              <a:cxnLst/>
              <a:rect l="l" t="t" r="r" b="b"/>
              <a:pathLst>
                <a:path w="29167" h="1809" fill="none" extrusionOk="0">
                  <a:moveTo>
                    <a:pt x="1" y="0"/>
                  </a:moveTo>
                  <a:lnTo>
                    <a:pt x="29166" y="0"/>
                  </a:lnTo>
                  <a:lnTo>
                    <a:pt x="29166" y="1808"/>
                  </a:lnTo>
                  <a:lnTo>
                    <a:pt x="1" y="1808"/>
                  </a:lnTo>
                  <a:close/>
                </a:path>
              </a:pathLst>
            </a:custGeom>
            <a:solidFill>
              <a:schemeClr val="lt2"/>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2"/>
            <p:cNvSpPr/>
            <p:nvPr/>
          </p:nvSpPr>
          <p:spPr>
            <a:xfrm>
              <a:off x="386304" y="4700199"/>
              <a:ext cx="75" cy="135851"/>
            </a:xfrm>
            <a:custGeom>
              <a:avLst/>
              <a:gdLst/>
              <a:ahLst/>
              <a:cxnLst/>
              <a:rect l="l" t="t" r="r" b="b"/>
              <a:pathLst>
                <a:path w="1" h="1809" fill="none" extrusionOk="0">
                  <a:moveTo>
                    <a:pt x="0" y="0"/>
                  </a:moveTo>
                  <a:lnTo>
                    <a:pt x="0" y="1808"/>
                  </a:lnTo>
                </a:path>
              </a:pathLst>
            </a:custGeom>
            <a:solidFill>
              <a:schemeClr val="lt2"/>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p:nvPr/>
          </p:nvSpPr>
          <p:spPr>
            <a:xfrm>
              <a:off x="187223" y="4700199"/>
              <a:ext cx="75" cy="135851"/>
            </a:xfrm>
            <a:custGeom>
              <a:avLst/>
              <a:gdLst/>
              <a:ahLst/>
              <a:cxnLst/>
              <a:rect l="l" t="t" r="r" b="b"/>
              <a:pathLst>
                <a:path w="1" h="1809" fill="none" extrusionOk="0">
                  <a:moveTo>
                    <a:pt x="1" y="0"/>
                  </a:moveTo>
                  <a:lnTo>
                    <a:pt x="1" y="1808"/>
                  </a:lnTo>
                </a:path>
              </a:pathLst>
            </a:custGeom>
            <a:solidFill>
              <a:schemeClr val="lt2"/>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p:nvPr/>
          </p:nvSpPr>
          <p:spPr>
            <a:xfrm>
              <a:off x="-11934" y="4700199"/>
              <a:ext cx="0" cy="135851"/>
            </a:xfrm>
            <a:custGeom>
              <a:avLst/>
              <a:gdLst/>
              <a:ahLst/>
              <a:cxnLst/>
              <a:rect l="l" t="t" r="r" b="b"/>
              <a:pathLst>
                <a:path h="1809" fill="none" extrusionOk="0">
                  <a:moveTo>
                    <a:pt x="0" y="0"/>
                  </a:moveTo>
                  <a:lnTo>
                    <a:pt x="0" y="1808"/>
                  </a:lnTo>
                </a:path>
              </a:pathLst>
            </a:custGeom>
            <a:solidFill>
              <a:schemeClr val="lt2"/>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p:nvPr/>
          </p:nvSpPr>
          <p:spPr>
            <a:xfrm>
              <a:off x="-211015" y="4700199"/>
              <a:ext cx="75" cy="135851"/>
            </a:xfrm>
            <a:custGeom>
              <a:avLst/>
              <a:gdLst/>
              <a:ahLst/>
              <a:cxnLst/>
              <a:rect l="l" t="t" r="r" b="b"/>
              <a:pathLst>
                <a:path w="1" h="1809" fill="none" extrusionOk="0">
                  <a:moveTo>
                    <a:pt x="0" y="0"/>
                  </a:moveTo>
                  <a:lnTo>
                    <a:pt x="0" y="1808"/>
                  </a:lnTo>
                </a:path>
              </a:pathLst>
            </a:custGeom>
            <a:solidFill>
              <a:schemeClr val="lt2"/>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p:nvPr/>
          </p:nvSpPr>
          <p:spPr>
            <a:xfrm>
              <a:off x="-410097" y="4700199"/>
              <a:ext cx="75" cy="135851"/>
            </a:xfrm>
            <a:custGeom>
              <a:avLst/>
              <a:gdLst/>
              <a:ahLst/>
              <a:cxnLst/>
              <a:rect l="l" t="t" r="r" b="b"/>
              <a:pathLst>
                <a:path w="1" h="1809" fill="none" extrusionOk="0">
                  <a:moveTo>
                    <a:pt x="1" y="0"/>
                  </a:moveTo>
                  <a:lnTo>
                    <a:pt x="1" y="1808"/>
                  </a:lnTo>
                </a:path>
              </a:pathLst>
            </a:custGeom>
            <a:solidFill>
              <a:schemeClr val="lt2"/>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p:nvPr/>
          </p:nvSpPr>
          <p:spPr>
            <a:xfrm>
              <a:off x="-609328" y="4700199"/>
              <a:ext cx="75" cy="135851"/>
            </a:xfrm>
            <a:custGeom>
              <a:avLst/>
              <a:gdLst/>
              <a:ahLst/>
              <a:cxnLst/>
              <a:rect l="l" t="t" r="r" b="b"/>
              <a:pathLst>
                <a:path w="1" h="1809" fill="none" extrusionOk="0">
                  <a:moveTo>
                    <a:pt x="1" y="0"/>
                  </a:moveTo>
                  <a:lnTo>
                    <a:pt x="1" y="1808"/>
                  </a:lnTo>
                </a:path>
              </a:pathLst>
            </a:custGeom>
            <a:solidFill>
              <a:schemeClr val="lt2"/>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a:off x="-808335" y="4700199"/>
              <a:ext cx="75" cy="135851"/>
            </a:xfrm>
            <a:custGeom>
              <a:avLst/>
              <a:gdLst/>
              <a:ahLst/>
              <a:cxnLst/>
              <a:rect l="l" t="t" r="r" b="b"/>
              <a:pathLst>
                <a:path w="1" h="1809" fill="none" extrusionOk="0">
                  <a:moveTo>
                    <a:pt x="0" y="0"/>
                  </a:moveTo>
                  <a:lnTo>
                    <a:pt x="0" y="1808"/>
                  </a:lnTo>
                </a:path>
              </a:pathLst>
            </a:custGeom>
            <a:solidFill>
              <a:schemeClr val="lt2"/>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1007416" y="4700199"/>
              <a:ext cx="75" cy="135851"/>
            </a:xfrm>
            <a:custGeom>
              <a:avLst/>
              <a:gdLst/>
              <a:ahLst/>
              <a:cxnLst/>
              <a:rect l="l" t="t" r="r" b="b"/>
              <a:pathLst>
                <a:path w="1" h="1809" fill="none" extrusionOk="0">
                  <a:moveTo>
                    <a:pt x="1" y="0"/>
                  </a:moveTo>
                  <a:lnTo>
                    <a:pt x="1" y="1808"/>
                  </a:lnTo>
                </a:path>
              </a:pathLst>
            </a:custGeom>
            <a:solidFill>
              <a:schemeClr val="lt2"/>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1206648" y="4700199"/>
              <a:ext cx="75" cy="135851"/>
            </a:xfrm>
            <a:custGeom>
              <a:avLst/>
              <a:gdLst/>
              <a:ahLst/>
              <a:cxnLst/>
              <a:rect l="l" t="t" r="r" b="b"/>
              <a:pathLst>
                <a:path w="1" h="1809" fill="none" extrusionOk="0">
                  <a:moveTo>
                    <a:pt x="1" y="0"/>
                  </a:moveTo>
                  <a:lnTo>
                    <a:pt x="1" y="1808"/>
                  </a:lnTo>
                </a:path>
              </a:pathLst>
            </a:custGeom>
            <a:solidFill>
              <a:schemeClr val="lt2"/>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1405654" y="4700199"/>
              <a:ext cx="75" cy="135851"/>
            </a:xfrm>
            <a:custGeom>
              <a:avLst/>
              <a:gdLst/>
              <a:ahLst/>
              <a:cxnLst/>
              <a:rect l="l" t="t" r="r" b="b"/>
              <a:pathLst>
                <a:path w="1" h="1809" fill="none" extrusionOk="0">
                  <a:moveTo>
                    <a:pt x="0" y="0"/>
                  </a:moveTo>
                  <a:lnTo>
                    <a:pt x="0" y="1808"/>
                  </a:lnTo>
                </a:path>
              </a:pathLst>
            </a:custGeom>
            <a:solidFill>
              <a:schemeClr val="lt2"/>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1604735" y="4700199"/>
              <a:ext cx="75" cy="135851"/>
            </a:xfrm>
            <a:custGeom>
              <a:avLst/>
              <a:gdLst/>
              <a:ahLst/>
              <a:cxnLst/>
              <a:rect l="l" t="t" r="r" b="b"/>
              <a:pathLst>
                <a:path w="1" h="1809" fill="none" extrusionOk="0">
                  <a:moveTo>
                    <a:pt x="1" y="0"/>
                  </a:moveTo>
                  <a:lnTo>
                    <a:pt x="1" y="1808"/>
                  </a:lnTo>
                </a:path>
              </a:pathLst>
            </a:custGeom>
            <a:solidFill>
              <a:schemeClr val="lt2"/>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135393" y="3750293"/>
              <a:ext cx="734303" cy="747971"/>
            </a:xfrm>
            <a:custGeom>
              <a:avLst/>
              <a:gdLst/>
              <a:ahLst/>
              <a:cxnLst/>
              <a:rect l="l" t="t" r="r" b="b"/>
              <a:pathLst>
                <a:path w="9778" h="9960" extrusionOk="0">
                  <a:moveTo>
                    <a:pt x="4889" y="1"/>
                  </a:moveTo>
                  <a:cubicBezTo>
                    <a:pt x="2189" y="1"/>
                    <a:pt x="0" y="2230"/>
                    <a:pt x="0" y="4981"/>
                  </a:cubicBezTo>
                  <a:cubicBezTo>
                    <a:pt x="0" y="7730"/>
                    <a:pt x="2189" y="9960"/>
                    <a:pt x="4889" y="9960"/>
                  </a:cubicBezTo>
                  <a:cubicBezTo>
                    <a:pt x="7589" y="9960"/>
                    <a:pt x="9778" y="7730"/>
                    <a:pt x="9778" y="4981"/>
                  </a:cubicBezTo>
                  <a:cubicBezTo>
                    <a:pt x="9778" y="2230"/>
                    <a:pt x="7589" y="1"/>
                    <a:pt x="4889"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135393" y="3750293"/>
              <a:ext cx="734303" cy="747971"/>
            </a:xfrm>
            <a:custGeom>
              <a:avLst/>
              <a:gdLst/>
              <a:ahLst/>
              <a:cxnLst/>
              <a:rect l="l" t="t" r="r" b="b"/>
              <a:pathLst>
                <a:path w="9778" h="9960" fill="none" extrusionOk="0">
                  <a:moveTo>
                    <a:pt x="9778" y="4981"/>
                  </a:moveTo>
                  <a:cubicBezTo>
                    <a:pt x="9778" y="7730"/>
                    <a:pt x="7589" y="9960"/>
                    <a:pt x="4889" y="9960"/>
                  </a:cubicBezTo>
                  <a:cubicBezTo>
                    <a:pt x="2189" y="9960"/>
                    <a:pt x="0" y="7730"/>
                    <a:pt x="0" y="4981"/>
                  </a:cubicBezTo>
                  <a:cubicBezTo>
                    <a:pt x="0" y="2230"/>
                    <a:pt x="2189" y="1"/>
                    <a:pt x="4889" y="1"/>
                  </a:cubicBezTo>
                  <a:cubicBezTo>
                    <a:pt x="7589" y="1"/>
                    <a:pt x="9778" y="2230"/>
                    <a:pt x="9778" y="4981"/>
                  </a:cubicBez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1618178" y="3750293"/>
              <a:ext cx="734303" cy="747971"/>
            </a:xfrm>
            <a:custGeom>
              <a:avLst/>
              <a:gdLst/>
              <a:ahLst/>
              <a:cxnLst/>
              <a:rect l="l" t="t" r="r" b="b"/>
              <a:pathLst>
                <a:path w="9778" h="9960" extrusionOk="0">
                  <a:moveTo>
                    <a:pt x="4889" y="1"/>
                  </a:moveTo>
                  <a:cubicBezTo>
                    <a:pt x="2189" y="1"/>
                    <a:pt x="0" y="2230"/>
                    <a:pt x="0" y="4981"/>
                  </a:cubicBezTo>
                  <a:cubicBezTo>
                    <a:pt x="0" y="7730"/>
                    <a:pt x="2189" y="9960"/>
                    <a:pt x="4889" y="9960"/>
                  </a:cubicBezTo>
                  <a:cubicBezTo>
                    <a:pt x="7589" y="9960"/>
                    <a:pt x="9778" y="7730"/>
                    <a:pt x="9778" y="4981"/>
                  </a:cubicBezTo>
                  <a:cubicBezTo>
                    <a:pt x="9778" y="2230"/>
                    <a:pt x="7589" y="1"/>
                    <a:pt x="4889"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1618178" y="3750293"/>
              <a:ext cx="734303" cy="747971"/>
            </a:xfrm>
            <a:custGeom>
              <a:avLst/>
              <a:gdLst/>
              <a:ahLst/>
              <a:cxnLst/>
              <a:rect l="l" t="t" r="r" b="b"/>
              <a:pathLst>
                <a:path w="9778" h="9960" fill="none" extrusionOk="0">
                  <a:moveTo>
                    <a:pt x="9778" y="4981"/>
                  </a:moveTo>
                  <a:cubicBezTo>
                    <a:pt x="9778" y="7730"/>
                    <a:pt x="7589" y="9960"/>
                    <a:pt x="4889" y="9960"/>
                  </a:cubicBezTo>
                  <a:cubicBezTo>
                    <a:pt x="2189" y="9960"/>
                    <a:pt x="0" y="7730"/>
                    <a:pt x="0" y="4981"/>
                  </a:cubicBezTo>
                  <a:cubicBezTo>
                    <a:pt x="0" y="2230"/>
                    <a:pt x="2189" y="1"/>
                    <a:pt x="4889" y="1"/>
                  </a:cubicBezTo>
                  <a:cubicBezTo>
                    <a:pt x="7589" y="1"/>
                    <a:pt x="9778" y="2230"/>
                    <a:pt x="9778" y="4981"/>
                  </a:cubicBez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173918" y="3711017"/>
              <a:ext cx="811353" cy="826598"/>
            </a:xfrm>
            <a:custGeom>
              <a:avLst/>
              <a:gdLst/>
              <a:ahLst/>
              <a:cxnLst/>
              <a:rect l="l" t="t" r="r" b="b"/>
              <a:pathLst>
                <a:path w="10804" h="11007" extrusionOk="0">
                  <a:moveTo>
                    <a:pt x="5402" y="1047"/>
                  </a:moveTo>
                  <a:cubicBezTo>
                    <a:pt x="7815" y="1047"/>
                    <a:pt x="9778" y="3046"/>
                    <a:pt x="9778" y="5504"/>
                  </a:cubicBezTo>
                  <a:cubicBezTo>
                    <a:pt x="9778" y="7961"/>
                    <a:pt x="7815" y="9961"/>
                    <a:pt x="5402" y="9961"/>
                  </a:cubicBezTo>
                  <a:cubicBezTo>
                    <a:pt x="2989" y="9961"/>
                    <a:pt x="1026" y="7961"/>
                    <a:pt x="1026" y="5504"/>
                  </a:cubicBezTo>
                  <a:cubicBezTo>
                    <a:pt x="1026" y="3046"/>
                    <a:pt x="2991" y="1047"/>
                    <a:pt x="5402" y="1047"/>
                  </a:cubicBezTo>
                  <a:close/>
                  <a:moveTo>
                    <a:pt x="5402" y="0"/>
                  </a:moveTo>
                  <a:cubicBezTo>
                    <a:pt x="2422" y="0"/>
                    <a:pt x="0" y="2469"/>
                    <a:pt x="0" y="5504"/>
                  </a:cubicBezTo>
                  <a:cubicBezTo>
                    <a:pt x="0" y="8538"/>
                    <a:pt x="2422" y="11007"/>
                    <a:pt x="5402" y="11007"/>
                  </a:cubicBezTo>
                  <a:cubicBezTo>
                    <a:pt x="8382" y="11007"/>
                    <a:pt x="10804" y="8538"/>
                    <a:pt x="10804" y="5504"/>
                  </a:cubicBezTo>
                  <a:cubicBezTo>
                    <a:pt x="10804" y="2469"/>
                    <a:pt x="8382" y="0"/>
                    <a:pt x="5402"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1656702" y="3711017"/>
              <a:ext cx="811504" cy="826598"/>
            </a:xfrm>
            <a:custGeom>
              <a:avLst/>
              <a:gdLst/>
              <a:ahLst/>
              <a:cxnLst/>
              <a:rect l="l" t="t" r="r" b="b"/>
              <a:pathLst>
                <a:path w="10806" h="11007" extrusionOk="0">
                  <a:moveTo>
                    <a:pt x="5402" y="1047"/>
                  </a:moveTo>
                  <a:cubicBezTo>
                    <a:pt x="7815" y="1047"/>
                    <a:pt x="9777" y="3046"/>
                    <a:pt x="9777" y="5504"/>
                  </a:cubicBezTo>
                  <a:cubicBezTo>
                    <a:pt x="9777" y="7961"/>
                    <a:pt x="7815" y="9961"/>
                    <a:pt x="5402" y="9961"/>
                  </a:cubicBezTo>
                  <a:cubicBezTo>
                    <a:pt x="2991" y="9961"/>
                    <a:pt x="1028" y="7961"/>
                    <a:pt x="1028" y="5504"/>
                  </a:cubicBezTo>
                  <a:cubicBezTo>
                    <a:pt x="1028" y="3046"/>
                    <a:pt x="2991" y="1047"/>
                    <a:pt x="5402" y="1047"/>
                  </a:cubicBezTo>
                  <a:close/>
                  <a:moveTo>
                    <a:pt x="5402" y="0"/>
                  </a:moveTo>
                  <a:cubicBezTo>
                    <a:pt x="2424" y="0"/>
                    <a:pt x="0" y="2469"/>
                    <a:pt x="0" y="5504"/>
                  </a:cubicBezTo>
                  <a:cubicBezTo>
                    <a:pt x="0" y="8538"/>
                    <a:pt x="2424" y="11007"/>
                    <a:pt x="5402" y="11007"/>
                  </a:cubicBezTo>
                  <a:cubicBezTo>
                    <a:pt x="8382" y="11007"/>
                    <a:pt x="10806" y="8538"/>
                    <a:pt x="10806" y="5504"/>
                  </a:cubicBezTo>
                  <a:cubicBezTo>
                    <a:pt x="10806" y="2469"/>
                    <a:pt x="8382" y="0"/>
                    <a:pt x="5402"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686678" y="3808268"/>
              <a:ext cx="354085" cy="632096"/>
            </a:xfrm>
            <a:custGeom>
              <a:avLst/>
              <a:gdLst/>
              <a:ahLst/>
              <a:cxnLst/>
              <a:rect l="l" t="t" r="r" b="b"/>
              <a:pathLst>
                <a:path w="4715" h="8417" extrusionOk="0">
                  <a:moveTo>
                    <a:pt x="1" y="0"/>
                  </a:moveTo>
                  <a:lnTo>
                    <a:pt x="1" y="8416"/>
                  </a:lnTo>
                  <a:lnTo>
                    <a:pt x="4714" y="8416"/>
                  </a:lnTo>
                  <a:lnTo>
                    <a:pt x="4714"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686678" y="3808268"/>
              <a:ext cx="354085" cy="632096"/>
            </a:xfrm>
            <a:custGeom>
              <a:avLst/>
              <a:gdLst/>
              <a:ahLst/>
              <a:cxnLst/>
              <a:rect l="l" t="t" r="r" b="b"/>
              <a:pathLst>
                <a:path w="4715" h="8417" fill="none" extrusionOk="0">
                  <a:moveTo>
                    <a:pt x="1" y="0"/>
                  </a:moveTo>
                  <a:lnTo>
                    <a:pt x="4714" y="0"/>
                  </a:lnTo>
                  <a:lnTo>
                    <a:pt x="4714" y="8416"/>
                  </a:lnTo>
                  <a:lnTo>
                    <a:pt x="1" y="8416"/>
                  </a:ln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584096" y="3887721"/>
              <a:ext cx="148693" cy="151472"/>
            </a:xfrm>
            <a:custGeom>
              <a:avLst/>
              <a:gdLst/>
              <a:ahLst/>
              <a:cxnLst/>
              <a:rect l="l" t="t" r="r" b="b"/>
              <a:pathLst>
                <a:path w="1980" h="2017" extrusionOk="0">
                  <a:moveTo>
                    <a:pt x="990" y="1"/>
                  </a:moveTo>
                  <a:cubicBezTo>
                    <a:pt x="445" y="1"/>
                    <a:pt x="1" y="452"/>
                    <a:pt x="1" y="1010"/>
                  </a:cubicBezTo>
                  <a:cubicBezTo>
                    <a:pt x="1" y="1565"/>
                    <a:pt x="445" y="2016"/>
                    <a:pt x="990" y="2016"/>
                  </a:cubicBezTo>
                  <a:cubicBezTo>
                    <a:pt x="1538" y="2016"/>
                    <a:pt x="1980" y="1565"/>
                    <a:pt x="1980" y="1010"/>
                  </a:cubicBezTo>
                  <a:cubicBezTo>
                    <a:pt x="1980" y="452"/>
                    <a:pt x="1538" y="1"/>
                    <a:pt x="990"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583946" y="4091084"/>
              <a:ext cx="148768" cy="151472"/>
            </a:xfrm>
            <a:custGeom>
              <a:avLst/>
              <a:gdLst/>
              <a:ahLst/>
              <a:cxnLst/>
              <a:rect l="l" t="t" r="r" b="b"/>
              <a:pathLst>
                <a:path w="1981" h="2017" extrusionOk="0">
                  <a:moveTo>
                    <a:pt x="990" y="1"/>
                  </a:moveTo>
                  <a:cubicBezTo>
                    <a:pt x="443" y="1"/>
                    <a:pt x="1" y="452"/>
                    <a:pt x="1" y="1008"/>
                  </a:cubicBezTo>
                  <a:cubicBezTo>
                    <a:pt x="1" y="1566"/>
                    <a:pt x="443" y="2017"/>
                    <a:pt x="990" y="2017"/>
                  </a:cubicBezTo>
                  <a:cubicBezTo>
                    <a:pt x="1536" y="2017"/>
                    <a:pt x="1980" y="1566"/>
                    <a:pt x="1980" y="1008"/>
                  </a:cubicBezTo>
                  <a:cubicBezTo>
                    <a:pt x="1980" y="452"/>
                    <a:pt x="1536" y="1"/>
                    <a:pt x="990"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584096" y="3887721"/>
              <a:ext cx="148693" cy="151472"/>
            </a:xfrm>
            <a:custGeom>
              <a:avLst/>
              <a:gdLst/>
              <a:ahLst/>
              <a:cxnLst/>
              <a:rect l="l" t="t" r="r" b="b"/>
              <a:pathLst>
                <a:path w="1980" h="2017" fill="none" extrusionOk="0">
                  <a:moveTo>
                    <a:pt x="1980" y="1010"/>
                  </a:moveTo>
                  <a:cubicBezTo>
                    <a:pt x="1980" y="1565"/>
                    <a:pt x="1538" y="2016"/>
                    <a:pt x="990" y="2016"/>
                  </a:cubicBezTo>
                  <a:cubicBezTo>
                    <a:pt x="445" y="2016"/>
                    <a:pt x="1" y="1565"/>
                    <a:pt x="1" y="1010"/>
                  </a:cubicBezTo>
                  <a:cubicBezTo>
                    <a:pt x="1" y="452"/>
                    <a:pt x="445" y="1"/>
                    <a:pt x="990" y="1"/>
                  </a:cubicBezTo>
                  <a:cubicBezTo>
                    <a:pt x="1538" y="1"/>
                    <a:pt x="1980" y="452"/>
                    <a:pt x="1980" y="1010"/>
                  </a:cubicBez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583946" y="4091084"/>
              <a:ext cx="148768" cy="151472"/>
            </a:xfrm>
            <a:custGeom>
              <a:avLst/>
              <a:gdLst/>
              <a:ahLst/>
              <a:cxnLst/>
              <a:rect l="l" t="t" r="r" b="b"/>
              <a:pathLst>
                <a:path w="1981" h="2017" fill="none" extrusionOk="0">
                  <a:moveTo>
                    <a:pt x="1980" y="1008"/>
                  </a:moveTo>
                  <a:cubicBezTo>
                    <a:pt x="1980" y="1566"/>
                    <a:pt x="1536" y="2017"/>
                    <a:pt x="990" y="2017"/>
                  </a:cubicBezTo>
                  <a:cubicBezTo>
                    <a:pt x="443" y="2017"/>
                    <a:pt x="1" y="1566"/>
                    <a:pt x="1" y="1008"/>
                  </a:cubicBezTo>
                  <a:cubicBezTo>
                    <a:pt x="1" y="452"/>
                    <a:pt x="443" y="1"/>
                    <a:pt x="990" y="1"/>
                  </a:cubicBezTo>
                  <a:cubicBezTo>
                    <a:pt x="1536" y="1"/>
                    <a:pt x="1980" y="452"/>
                    <a:pt x="1980" y="1008"/>
                  </a:cubicBezTo>
                  <a:close/>
                </a:path>
              </a:pathLst>
            </a:custGeom>
            <a:solidFill>
              <a:schemeClr val="accent3"/>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616688" y="4313147"/>
              <a:ext cx="107164" cy="66011"/>
            </a:xfrm>
            <a:custGeom>
              <a:avLst/>
              <a:gdLst/>
              <a:ahLst/>
              <a:cxnLst/>
              <a:rect l="l" t="t" r="r" b="b"/>
              <a:pathLst>
                <a:path w="1427" h="879" extrusionOk="0">
                  <a:moveTo>
                    <a:pt x="1" y="0"/>
                  </a:moveTo>
                  <a:lnTo>
                    <a:pt x="1" y="879"/>
                  </a:lnTo>
                  <a:lnTo>
                    <a:pt x="1426" y="879"/>
                  </a:lnTo>
                  <a:lnTo>
                    <a:pt x="1426" y="0"/>
                  </a:lnTo>
                  <a:close/>
                </a:path>
              </a:pathLst>
            </a:cu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616688" y="4313147"/>
              <a:ext cx="107164" cy="66011"/>
            </a:xfrm>
            <a:custGeom>
              <a:avLst/>
              <a:gdLst/>
              <a:ahLst/>
              <a:cxnLst/>
              <a:rect l="l" t="t" r="r" b="b"/>
              <a:pathLst>
                <a:path w="1427" h="879" fill="none" extrusionOk="0">
                  <a:moveTo>
                    <a:pt x="1" y="0"/>
                  </a:moveTo>
                  <a:lnTo>
                    <a:pt x="1426" y="0"/>
                  </a:lnTo>
                  <a:lnTo>
                    <a:pt x="1426" y="879"/>
                  </a:lnTo>
                  <a:lnTo>
                    <a:pt x="1" y="879"/>
                  </a:lnTo>
                  <a:close/>
                </a:path>
              </a:pathLst>
            </a:custGeom>
            <a:solidFill>
              <a:schemeClr val="accent6"/>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509600" y="4313147"/>
              <a:ext cx="107014" cy="66011"/>
            </a:xfrm>
            <a:custGeom>
              <a:avLst/>
              <a:gdLst/>
              <a:ahLst/>
              <a:cxnLst/>
              <a:rect l="l" t="t" r="r" b="b"/>
              <a:pathLst>
                <a:path w="1425" h="879" extrusionOk="0">
                  <a:moveTo>
                    <a:pt x="0" y="0"/>
                  </a:moveTo>
                  <a:lnTo>
                    <a:pt x="0" y="879"/>
                  </a:lnTo>
                  <a:lnTo>
                    <a:pt x="1424" y="879"/>
                  </a:lnTo>
                  <a:lnTo>
                    <a:pt x="1424" y="0"/>
                  </a:lnTo>
                  <a:close/>
                </a:path>
              </a:pathLst>
            </a:cu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509600" y="4313147"/>
              <a:ext cx="107014" cy="66011"/>
            </a:xfrm>
            <a:custGeom>
              <a:avLst/>
              <a:gdLst/>
              <a:ahLst/>
              <a:cxnLst/>
              <a:rect l="l" t="t" r="r" b="b"/>
              <a:pathLst>
                <a:path w="1425" h="879" fill="none" extrusionOk="0">
                  <a:moveTo>
                    <a:pt x="0" y="0"/>
                  </a:moveTo>
                  <a:lnTo>
                    <a:pt x="1424" y="0"/>
                  </a:lnTo>
                  <a:lnTo>
                    <a:pt x="1424" y="879"/>
                  </a:lnTo>
                  <a:lnTo>
                    <a:pt x="0" y="879"/>
                  </a:lnTo>
                  <a:close/>
                </a:path>
              </a:pathLst>
            </a:custGeom>
            <a:solidFill>
              <a:schemeClr val="accent6"/>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1099034" y="3400715"/>
              <a:ext cx="1178956" cy="147867"/>
            </a:xfrm>
            <a:custGeom>
              <a:avLst/>
              <a:gdLst/>
              <a:ahLst/>
              <a:cxnLst/>
              <a:rect l="l" t="t" r="r" b="b"/>
              <a:pathLst>
                <a:path w="15699" h="1969" extrusionOk="0">
                  <a:moveTo>
                    <a:pt x="0" y="0"/>
                  </a:moveTo>
                  <a:lnTo>
                    <a:pt x="0" y="1969"/>
                  </a:lnTo>
                  <a:lnTo>
                    <a:pt x="15699" y="1969"/>
                  </a:lnTo>
                  <a:lnTo>
                    <a:pt x="15699"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1099034" y="3400715"/>
              <a:ext cx="1178956" cy="147867"/>
            </a:xfrm>
            <a:custGeom>
              <a:avLst/>
              <a:gdLst/>
              <a:ahLst/>
              <a:cxnLst/>
              <a:rect l="l" t="t" r="r" b="b"/>
              <a:pathLst>
                <a:path w="15699" h="1969" fill="none" extrusionOk="0">
                  <a:moveTo>
                    <a:pt x="0" y="0"/>
                  </a:moveTo>
                  <a:lnTo>
                    <a:pt x="15699" y="0"/>
                  </a:lnTo>
                  <a:lnTo>
                    <a:pt x="15699" y="1969"/>
                  </a:lnTo>
                  <a:lnTo>
                    <a:pt x="0" y="1969"/>
                  </a:ln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1099034" y="3400715"/>
              <a:ext cx="75" cy="147867"/>
            </a:xfrm>
            <a:custGeom>
              <a:avLst/>
              <a:gdLst/>
              <a:ahLst/>
              <a:cxnLst/>
              <a:rect l="l" t="t" r="r" b="b"/>
              <a:pathLst>
                <a:path w="1" h="1969" fill="none" extrusionOk="0">
                  <a:moveTo>
                    <a:pt x="0" y="0"/>
                  </a:moveTo>
                  <a:lnTo>
                    <a:pt x="0" y="1969"/>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951694" y="3400715"/>
              <a:ext cx="75" cy="147867"/>
            </a:xfrm>
            <a:custGeom>
              <a:avLst/>
              <a:gdLst/>
              <a:ahLst/>
              <a:cxnLst/>
              <a:rect l="l" t="t" r="r" b="b"/>
              <a:pathLst>
                <a:path w="1" h="1969" fill="none" extrusionOk="0">
                  <a:moveTo>
                    <a:pt x="0" y="0"/>
                  </a:moveTo>
                  <a:lnTo>
                    <a:pt x="0" y="1969"/>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804355" y="3400715"/>
              <a:ext cx="75" cy="147867"/>
            </a:xfrm>
            <a:custGeom>
              <a:avLst/>
              <a:gdLst/>
              <a:ahLst/>
              <a:cxnLst/>
              <a:rect l="l" t="t" r="r" b="b"/>
              <a:pathLst>
                <a:path w="1" h="1969" fill="none" extrusionOk="0">
                  <a:moveTo>
                    <a:pt x="1" y="0"/>
                  </a:moveTo>
                  <a:lnTo>
                    <a:pt x="1" y="1969"/>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656940" y="3400715"/>
              <a:ext cx="75" cy="147867"/>
            </a:xfrm>
            <a:custGeom>
              <a:avLst/>
              <a:gdLst/>
              <a:ahLst/>
              <a:cxnLst/>
              <a:rect l="l" t="t" r="r" b="b"/>
              <a:pathLst>
                <a:path w="1" h="1969" fill="none" extrusionOk="0">
                  <a:moveTo>
                    <a:pt x="0" y="0"/>
                  </a:moveTo>
                  <a:lnTo>
                    <a:pt x="0" y="1969"/>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509600" y="3400715"/>
              <a:ext cx="75" cy="147867"/>
            </a:xfrm>
            <a:custGeom>
              <a:avLst/>
              <a:gdLst/>
              <a:ahLst/>
              <a:cxnLst/>
              <a:rect l="l" t="t" r="r" b="b"/>
              <a:pathLst>
                <a:path w="1" h="1969" fill="none" extrusionOk="0">
                  <a:moveTo>
                    <a:pt x="0" y="0"/>
                  </a:moveTo>
                  <a:lnTo>
                    <a:pt x="0" y="1969"/>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362260" y="3400715"/>
              <a:ext cx="75" cy="147867"/>
            </a:xfrm>
            <a:custGeom>
              <a:avLst/>
              <a:gdLst/>
              <a:ahLst/>
              <a:cxnLst/>
              <a:rect l="l" t="t" r="r" b="b"/>
              <a:pathLst>
                <a:path w="1" h="1969" fill="none" extrusionOk="0">
                  <a:moveTo>
                    <a:pt x="1" y="0"/>
                  </a:moveTo>
                  <a:lnTo>
                    <a:pt x="1" y="1969"/>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214845" y="3400715"/>
              <a:ext cx="75" cy="147867"/>
            </a:xfrm>
            <a:custGeom>
              <a:avLst/>
              <a:gdLst/>
              <a:ahLst/>
              <a:cxnLst/>
              <a:rect l="l" t="t" r="r" b="b"/>
              <a:pathLst>
                <a:path w="1" h="1969" fill="none" extrusionOk="0">
                  <a:moveTo>
                    <a:pt x="0" y="0"/>
                  </a:moveTo>
                  <a:lnTo>
                    <a:pt x="0" y="1969"/>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67505" y="3400715"/>
              <a:ext cx="75" cy="147867"/>
            </a:xfrm>
            <a:custGeom>
              <a:avLst/>
              <a:gdLst/>
              <a:ahLst/>
              <a:cxnLst/>
              <a:rect l="l" t="t" r="r" b="b"/>
              <a:pathLst>
                <a:path w="1" h="1969" fill="none" extrusionOk="0">
                  <a:moveTo>
                    <a:pt x="0" y="0"/>
                  </a:moveTo>
                  <a:lnTo>
                    <a:pt x="0" y="1969"/>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79834" y="3400715"/>
              <a:ext cx="75" cy="147867"/>
            </a:xfrm>
            <a:custGeom>
              <a:avLst/>
              <a:gdLst/>
              <a:ahLst/>
              <a:cxnLst/>
              <a:rect l="l" t="t" r="r" b="b"/>
              <a:pathLst>
                <a:path w="1" h="1969" fill="none" extrusionOk="0">
                  <a:moveTo>
                    <a:pt x="1" y="0"/>
                  </a:moveTo>
                  <a:lnTo>
                    <a:pt x="1" y="1969"/>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1357817" y="3128712"/>
              <a:ext cx="1696528" cy="419870"/>
            </a:xfrm>
            <a:custGeom>
              <a:avLst/>
              <a:gdLst/>
              <a:ahLst/>
              <a:cxnLst/>
              <a:rect l="l" t="t" r="r" b="b"/>
              <a:pathLst>
                <a:path w="22591" h="5591" extrusionOk="0">
                  <a:moveTo>
                    <a:pt x="0" y="1"/>
                  </a:moveTo>
                  <a:lnTo>
                    <a:pt x="0" y="5591"/>
                  </a:lnTo>
                  <a:lnTo>
                    <a:pt x="1576" y="5591"/>
                  </a:lnTo>
                  <a:lnTo>
                    <a:pt x="1576" y="1606"/>
                  </a:lnTo>
                  <a:lnTo>
                    <a:pt x="21013" y="1606"/>
                  </a:lnTo>
                  <a:lnTo>
                    <a:pt x="21013" y="5591"/>
                  </a:lnTo>
                  <a:lnTo>
                    <a:pt x="22591" y="5591"/>
                  </a:lnTo>
                  <a:lnTo>
                    <a:pt x="22591" y="1"/>
                  </a:ln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1099034" y="3080875"/>
              <a:ext cx="1178956" cy="168519"/>
            </a:xfrm>
            <a:custGeom>
              <a:avLst/>
              <a:gdLst/>
              <a:ahLst/>
              <a:cxnLst/>
              <a:rect l="l" t="t" r="r" b="b"/>
              <a:pathLst>
                <a:path w="15699" h="2244" extrusionOk="0">
                  <a:moveTo>
                    <a:pt x="0" y="1"/>
                  </a:moveTo>
                  <a:lnTo>
                    <a:pt x="0" y="2243"/>
                  </a:lnTo>
                  <a:lnTo>
                    <a:pt x="15699" y="2243"/>
                  </a:lnTo>
                  <a:lnTo>
                    <a:pt x="15699" y="1"/>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32"/>
          <p:cNvGrpSpPr/>
          <p:nvPr/>
        </p:nvGrpSpPr>
        <p:grpSpPr>
          <a:xfrm>
            <a:off x="713225" y="2703638"/>
            <a:ext cx="1858512" cy="360211"/>
            <a:chOff x="713225" y="2398925"/>
            <a:chExt cx="1858512" cy="360211"/>
          </a:xfrm>
        </p:grpSpPr>
        <p:sp>
          <p:nvSpPr>
            <p:cNvPr id="385" name="Google Shape;385;p32"/>
            <p:cNvSpPr/>
            <p:nvPr/>
          </p:nvSpPr>
          <p:spPr>
            <a:xfrm>
              <a:off x="713225" y="2558131"/>
              <a:ext cx="1858512" cy="201005"/>
            </a:xfrm>
            <a:custGeom>
              <a:avLst/>
              <a:gdLst/>
              <a:ahLst/>
              <a:cxnLst/>
              <a:rect l="l" t="t" r="r" b="b"/>
              <a:pathLst>
                <a:path w="29079" h="3145" extrusionOk="0">
                  <a:moveTo>
                    <a:pt x="0" y="0"/>
                  </a:moveTo>
                  <a:lnTo>
                    <a:pt x="0" y="3145"/>
                  </a:lnTo>
                  <a:lnTo>
                    <a:pt x="29078" y="3145"/>
                  </a:lnTo>
                  <a:lnTo>
                    <a:pt x="290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713225" y="2558131"/>
              <a:ext cx="1858512" cy="201005"/>
            </a:xfrm>
            <a:custGeom>
              <a:avLst/>
              <a:gdLst/>
              <a:ahLst/>
              <a:cxnLst/>
              <a:rect l="l" t="t" r="r" b="b"/>
              <a:pathLst>
                <a:path w="29079" h="3145" fill="none" extrusionOk="0">
                  <a:moveTo>
                    <a:pt x="0" y="0"/>
                  </a:moveTo>
                  <a:lnTo>
                    <a:pt x="29078" y="0"/>
                  </a:lnTo>
                  <a:lnTo>
                    <a:pt x="29078" y="3145"/>
                  </a:lnTo>
                  <a:lnTo>
                    <a:pt x="0" y="3145"/>
                  </a:ln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2159626" y="2398925"/>
              <a:ext cx="334901" cy="318540"/>
            </a:xfrm>
            <a:custGeom>
              <a:avLst/>
              <a:gdLst/>
              <a:ahLst/>
              <a:cxnLst/>
              <a:rect l="l" t="t" r="r" b="b"/>
              <a:pathLst>
                <a:path w="5240" h="4984" extrusionOk="0">
                  <a:moveTo>
                    <a:pt x="2621" y="1"/>
                  </a:moveTo>
                  <a:lnTo>
                    <a:pt x="1811" y="1640"/>
                  </a:lnTo>
                  <a:lnTo>
                    <a:pt x="0" y="1903"/>
                  </a:lnTo>
                  <a:lnTo>
                    <a:pt x="1311" y="3182"/>
                  </a:lnTo>
                  <a:lnTo>
                    <a:pt x="1001" y="4984"/>
                  </a:lnTo>
                  <a:lnTo>
                    <a:pt x="2621" y="4133"/>
                  </a:lnTo>
                  <a:lnTo>
                    <a:pt x="4239" y="4984"/>
                  </a:lnTo>
                  <a:lnTo>
                    <a:pt x="3929" y="3182"/>
                  </a:lnTo>
                  <a:lnTo>
                    <a:pt x="5240" y="1903"/>
                  </a:lnTo>
                  <a:lnTo>
                    <a:pt x="3429" y="1640"/>
                  </a:lnTo>
                  <a:lnTo>
                    <a:pt x="2621" y="1"/>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2"/>
            <p:cNvSpPr/>
            <p:nvPr/>
          </p:nvSpPr>
          <p:spPr>
            <a:xfrm>
              <a:off x="1703164" y="2398925"/>
              <a:ext cx="334901" cy="318540"/>
            </a:xfrm>
            <a:custGeom>
              <a:avLst/>
              <a:gdLst/>
              <a:ahLst/>
              <a:cxnLst/>
              <a:rect l="l" t="t" r="r" b="b"/>
              <a:pathLst>
                <a:path w="5240" h="4984" extrusionOk="0">
                  <a:moveTo>
                    <a:pt x="2619" y="1"/>
                  </a:moveTo>
                  <a:lnTo>
                    <a:pt x="1811" y="1640"/>
                  </a:lnTo>
                  <a:lnTo>
                    <a:pt x="0" y="1903"/>
                  </a:lnTo>
                  <a:lnTo>
                    <a:pt x="1311" y="3182"/>
                  </a:lnTo>
                  <a:lnTo>
                    <a:pt x="1001" y="4984"/>
                  </a:lnTo>
                  <a:lnTo>
                    <a:pt x="2619" y="4133"/>
                  </a:lnTo>
                  <a:lnTo>
                    <a:pt x="4239" y="4984"/>
                  </a:lnTo>
                  <a:lnTo>
                    <a:pt x="3929" y="3182"/>
                  </a:lnTo>
                  <a:lnTo>
                    <a:pt x="5240" y="1903"/>
                  </a:lnTo>
                  <a:lnTo>
                    <a:pt x="3429" y="1640"/>
                  </a:lnTo>
                  <a:lnTo>
                    <a:pt x="2619" y="1"/>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1246829" y="2398925"/>
              <a:ext cx="334965" cy="318540"/>
            </a:xfrm>
            <a:custGeom>
              <a:avLst/>
              <a:gdLst/>
              <a:ahLst/>
              <a:cxnLst/>
              <a:rect l="l" t="t" r="r" b="b"/>
              <a:pathLst>
                <a:path w="5241" h="4984" extrusionOk="0">
                  <a:moveTo>
                    <a:pt x="2619" y="1"/>
                  </a:moveTo>
                  <a:lnTo>
                    <a:pt x="1811" y="1640"/>
                  </a:lnTo>
                  <a:lnTo>
                    <a:pt x="1" y="1903"/>
                  </a:lnTo>
                  <a:lnTo>
                    <a:pt x="1311" y="3182"/>
                  </a:lnTo>
                  <a:lnTo>
                    <a:pt x="1001" y="4984"/>
                  </a:lnTo>
                  <a:lnTo>
                    <a:pt x="2619" y="4133"/>
                  </a:lnTo>
                  <a:lnTo>
                    <a:pt x="4240" y="4984"/>
                  </a:lnTo>
                  <a:lnTo>
                    <a:pt x="3930" y="3182"/>
                  </a:lnTo>
                  <a:lnTo>
                    <a:pt x="5240" y="1903"/>
                  </a:lnTo>
                  <a:lnTo>
                    <a:pt x="3430" y="1640"/>
                  </a:lnTo>
                  <a:lnTo>
                    <a:pt x="2619" y="1"/>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790431" y="2398925"/>
              <a:ext cx="334774" cy="318540"/>
            </a:xfrm>
            <a:custGeom>
              <a:avLst/>
              <a:gdLst/>
              <a:ahLst/>
              <a:cxnLst/>
              <a:rect l="l" t="t" r="r" b="b"/>
              <a:pathLst>
                <a:path w="5238" h="4984" extrusionOk="0">
                  <a:moveTo>
                    <a:pt x="2619" y="1"/>
                  </a:moveTo>
                  <a:lnTo>
                    <a:pt x="1811" y="1640"/>
                  </a:lnTo>
                  <a:lnTo>
                    <a:pt x="0" y="1903"/>
                  </a:lnTo>
                  <a:lnTo>
                    <a:pt x="1310" y="3182"/>
                  </a:lnTo>
                  <a:lnTo>
                    <a:pt x="1000" y="4984"/>
                  </a:lnTo>
                  <a:lnTo>
                    <a:pt x="2619" y="4133"/>
                  </a:lnTo>
                  <a:lnTo>
                    <a:pt x="4239" y="4984"/>
                  </a:lnTo>
                  <a:lnTo>
                    <a:pt x="3929" y="3182"/>
                  </a:lnTo>
                  <a:lnTo>
                    <a:pt x="5237" y="1903"/>
                  </a:lnTo>
                  <a:lnTo>
                    <a:pt x="3429" y="1640"/>
                  </a:lnTo>
                  <a:lnTo>
                    <a:pt x="2619" y="1"/>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0"/>
          <p:cNvSpPr txBox="1">
            <a:spLocks noGrp="1"/>
          </p:cNvSpPr>
          <p:nvPr>
            <p:ph type="body" idx="1"/>
          </p:nvPr>
        </p:nvSpPr>
        <p:spPr>
          <a:xfrm>
            <a:off x="1667925" y="1012371"/>
            <a:ext cx="6839400" cy="355960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vi-VN" sz="1800" b="1" i="0" u="none" strike="noStrike" dirty="0">
                <a:solidFill>
                  <a:schemeClr val="accent3">
                    <a:lumMod val="50000"/>
                  </a:schemeClr>
                </a:solidFill>
                <a:effectLst/>
                <a:latin typeface="Arial" panose="020B0604020202020204" pitchFamily="34" charset="0"/>
              </a:rPr>
              <a:t>VI. Designing Media Types During: Thiết kế các loại phương tiện truyền thông:</a:t>
            </a:r>
          </a:p>
          <a:p>
            <a:pPr marL="0" lvl="0" indent="0" algn="l" rtl="0">
              <a:spcBef>
                <a:spcPts val="0"/>
              </a:spcBef>
              <a:spcAft>
                <a:spcPts val="1600"/>
              </a:spcAft>
              <a:buNone/>
            </a:pPr>
            <a:r>
              <a:rPr lang="vi-VN" sz="1800" b="0" i="0" u="none" strike="noStrike" dirty="0">
                <a:solidFill>
                  <a:srgbClr val="000000"/>
                </a:solidFill>
                <a:effectLst/>
                <a:latin typeface="Arial" panose="020B0604020202020204" pitchFamily="34" charset="0"/>
              </a:rPr>
              <a:t>Trong suốt vòng đời của kiến ​​trúc kiểm kê dịch vụ, chúng ta có thể mong đợi nhiều thay đổi sẽ được yêu cầu đối với tập hợp các loại phương tiện truyền thông hợp đồng thống nhất hơn là các phương thức của nó. </a:t>
            </a:r>
          </a:p>
          <a:p>
            <a:pPr marL="0" lvl="0" indent="0" algn="l" rtl="0">
              <a:spcBef>
                <a:spcPts val="0"/>
              </a:spcBef>
              <a:spcAft>
                <a:spcPts val="1600"/>
              </a:spcAft>
              <a:buNone/>
            </a:pPr>
            <a:r>
              <a:rPr lang="vi-VN" sz="1800" dirty="0">
                <a:solidFill>
                  <a:srgbClr val="000000"/>
                </a:solidFill>
                <a:latin typeface="Arial" panose="020B0604020202020204" pitchFamily="34" charset="0"/>
              </a:rPr>
              <a:t> </a:t>
            </a:r>
            <a:r>
              <a:rPr lang="vi-VN" sz="1800" b="0" i="0" u="none" strike="noStrike" dirty="0">
                <a:solidFill>
                  <a:srgbClr val="000000"/>
                </a:solidFill>
                <a:effectLst/>
                <a:latin typeface="Arial" panose="020B0604020202020204" pitchFamily="34" charset="0"/>
              </a:rPr>
              <a:t>Ví dụ: một loại phương tiện mới sẽ được yêu cầu bất cứ khi nào dịch vụ hoặc người tiêu dùng cần truyền đạt thông tin có thể đọc được bằng máy không khớp với các yêu cầu định dạng hoặc lược đồ của bất kỳ loại phương tiện hiện có nào.</a:t>
            </a:r>
            <a:endParaRPr lang="vi-VN" sz="2400" b="0" dirty="0">
              <a:effectLst/>
            </a:endParaRPr>
          </a:p>
          <a:p>
            <a:pPr marL="146050" indent="0">
              <a:buNone/>
            </a:pPr>
            <a:br>
              <a:rPr lang="vi-VN" sz="2400" dirty="0"/>
            </a:br>
            <a:endParaRPr lang="vi-VN" sz="1800" b="1" i="0" u="none" strike="noStrike" dirty="0">
              <a:solidFill>
                <a:schemeClr val="accent4">
                  <a:lumMod val="50000"/>
                </a:schemeClr>
              </a:solidFill>
              <a:effectLst/>
              <a:latin typeface="Arial" panose="020B0604020202020204" pitchFamily="34" charset="0"/>
            </a:endParaRPr>
          </a:p>
          <a:p>
            <a:pPr marL="0" lvl="0" indent="0" algn="l" rtl="0">
              <a:spcBef>
                <a:spcPts val="0"/>
              </a:spcBef>
              <a:spcAft>
                <a:spcPts val="1600"/>
              </a:spcAft>
              <a:buNone/>
            </a:pPr>
            <a:endParaRPr dirty="0"/>
          </a:p>
        </p:txBody>
      </p:sp>
      <p:sp>
        <p:nvSpPr>
          <p:cNvPr id="194" name="Google Shape;194;p30"/>
          <p:cNvSpPr txBox="1">
            <a:spLocks noGrp="1"/>
          </p:cNvSpPr>
          <p:nvPr>
            <p:ph type="title"/>
          </p:nvPr>
        </p:nvSpPr>
        <p:spPr>
          <a:xfrm rot="-5400000">
            <a:off x="-1060875" y="2157942"/>
            <a:ext cx="39678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CONTENTS OF THIS TEMPLATE</a:t>
            </a:r>
            <a:endParaRPr dirty="0"/>
          </a:p>
        </p:txBody>
      </p:sp>
      <p:sp>
        <p:nvSpPr>
          <p:cNvPr id="3" name="TextBox 2">
            <a:extLst>
              <a:ext uri="{FF2B5EF4-FFF2-40B4-BE49-F238E27FC236}">
                <a16:creationId xmlns:a16="http://schemas.microsoft.com/office/drawing/2014/main" id="{2A1FFDDF-E07A-4EFA-8AA3-D2BCC298A757}"/>
              </a:ext>
            </a:extLst>
          </p:cNvPr>
          <p:cNvSpPr txBox="1"/>
          <p:nvPr/>
        </p:nvSpPr>
        <p:spPr>
          <a:xfrm>
            <a:off x="1667925" y="0"/>
            <a:ext cx="7118543" cy="1354217"/>
          </a:xfrm>
          <a:prstGeom prst="rect">
            <a:avLst/>
          </a:prstGeom>
          <a:noFill/>
        </p:spPr>
        <p:txBody>
          <a:bodyPr wrap="square" rtlCol="0">
            <a:spAutoFit/>
          </a:bodyPr>
          <a:lstStyle/>
          <a:p>
            <a:pPr rtl="0">
              <a:spcBef>
                <a:spcPts val="0"/>
              </a:spcBef>
              <a:spcAft>
                <a:spcPts val="0"/>
              </a:spcAft>
            </a:pPr>
            <a:r>
              <a:rPr lang="vi-VN" sz="1800" b="1" i="0" u="none" strike="noStrike" dirty="0">
                <a:solidFill>
                  <a:schemeClr val="tx1">
                    <a:lumMod val="90000"/>
                    <a:lumOff val="10000"/>
                  </a:schemeClr>
                </a:solidFill>
                <a:effectLst/>
                <a:latin typeface="Arial" panose="020B0604020202020204" pitchFamily="34" charset="0"/>
              </a:rPr>
              <a:t>Chương 9: Service API and Contract Design with REST Services and Microservices </a:t>
            </a:r>
            <a:endParaRPr lang="vi-VN" b="0" dirty="0">
              <a:solidFill>
                <a:schemeClr val="tx1">
                  <a:lumMod val="90000"/>
                  <a:lumOff val="10000"/>
                </a:schemeClr>
              </a:solidFill>
              <a:effectLst/>
            </a:endParaRPr>
          </a:p>
          <a:p>
            <a:pPr rtl="0">
              <a:spcBef>
                <a:spcPts val="0"/>
              </a:spcBef>
              <a:spcAft>
                <a:spcPts val="0"/>
              </a:spcAft>
            </a:pPr>
            <a:r>
              <a:rPr lang="vi-VN" sz="1800" b="1" i="0" u="none" strike="noStrike" dirty="0">
                <a:solidFill>
                  <a:schemeClr val="tx1">
                    <a:lumMod val="90000"/>
                    <a:lumOff val="10000"/>
                  </a:schemeClr>
                </a:solidFill>
                <a:effectLst/>
                <a:latin typeface="Arial" panose="020B0604020202020204" pitchFamily="34" charset="0"/>
              </a:rPr>
              <a:t>(API dịch vụ và thiết kế với các dịch vụ REST và microservice)</a:t>
            </a:r>
            <a:endParaRPr lang="vi-VN" b="0" dirty="0">
              <a:solidFill>
                <a:schemeClr val="tx1">
                  <a:lumMod val="90000"/>
                  <a:lumOff val="10000"/>
                </a:schemeClr>
              </a:solidFill>
              <a:effectLst/>
            </a:endParaRPr>
          </a:p>
          <a:p>
            <a:br>
              <a:rPr lang="vi-VN" dirty="0">
                <a:solidFill>
                  <a:schemeClr val="tx1">
                    <a:lumMod val="90000"/>
                    <a:lumOff val="10000"/>
                  </a:schemeClr>
                </a:solidFill>
              </a:rPr>
            </a:br>
            <a:endParaRPr lang="vi-VN" dirty="0">
              <a:solidFill>
                <a:schemeClr val="tx1">
                  <a:lumMod val="90000"/>
                  <a:lumOff val="1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3"/>
          <p:cNvSpPr txBox="1">
            <a:spLocks noGrp="1"/>
          </p:cNvSpPr>
          <p:nvPr>
            <p:ph type="title"/>
          </p:nvPr>
        </p:nvSpPr>
        <p:spPr>
          <a:xfrm>
            <a:off x="486175" y="445025"/>
            <a:ext cx="8171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Purpose statement</a:t>
            </a:r>
            <a:endParaRPr dirty="0"/>
          </a:p>
        </p:txBody>
      </p:sp>
      <p:sp>
        <p:nvSpPr>
          <p:cNvPr id="396" name="Google Shape;396;p33"/>
          <p:cNvSpPr txBox="1">
            <a:spLocks noGrp="1"/>
          </p:cNvSpPr>
          <p:nvPr>
            <p:ph type="subTitle" idx="1"/>
          </p:nvPr>
        </p:nvSpPr>
        <p:spPr>
          <a:xfrm>
            <a:off x="720025" y="1613854"/>
            <a:ext cx="77040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sp>
        <p:nvSpPr>
          <p:cNvPr id="397" name="Google Shape;397;p33"/>
          <p:cNvSpPr txBox="1">
            <a:spLocks noGrp="1"/>
          </p:cNvSpPr>
          <p:nvPr>
            <p:ph type="subTitle" idx="2"/>
          </p:nvPr>
        </p:nvSpPr>
        <p:spPr>
          <a:xfrm>
            <a:off x="720025" y="2734037"/>
            <a:ext cx="7704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a:t>
            </a:r>
            <a:endParaRPr/>
          </a:p>
        </p:txBody>
      </p:sp>
      <p:sp>
        <p:nvSpPr>
          <p:cNvPr id="398" name="Google Shape;398;p33"/>
          <p:cNvSpPr txBox="1">
            <a:spLocks noGrp="1"/>
          </p:cNvSpPr>
          <p:nvPr>
            <p:ph type="subTitle" idx="3"/>
          </p:nvPr>
        </p:nvSpPr>
        <p:spPr>
          <a:xfrm>
            <a:off x="720025" y="3854537"/>
            <a:ext cx="7704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p:txBody>
      </p:sp>
      <p:sp>
        <p:nvSpPr>
          <p:cNvPr id="399" name="Google Shape;399;p33"/>
          <p:cNvSpPr txBox="1">
            <a:spLocks noGrp="1"/>
          </p:cNvSpPr>
          <p:nvPr>
            <p:ph type="subTitle" idx="4"/>
          </p:nvPr>
        </p:nvSpPr>
        <p:spPr>
          <a:xfrm>
            <a:off x="720025" y="1201934"/>
            <a:ext cx="77040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about Mercury?</a:t>
            </a:r>
            <a:endParaRPr/>
          </a:p>
        </p:txBody>
      </p:sp>
      <p:sp>
        <p:nvSpPr>
          <p:cNvPr id="400" name="Google Shape;400;p33"/>
          <p:cNvSpPr txBox="1">
            <a:spLocks noGrp="1"/>
          </p:cNvSpPr>
          <p:nvPr>
            <p:ph type="subTitle" idx="5"/>
          </p:nvPr>
        </p:nvSpPr>
        <p:spPr>
          <a:xfrm>
            <a:off x="720025" y="2310788"/>
            <a:ext cx="77040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about Venus?</a:t>
            </a:r>
            <a:endParaRPr/>
          </a:p>
        </p:txBody>
      </p:sp>
      <p:sp>
        <p:nvSpPr>
          <p:cNvPr id="401" name="Google Shape;401;p33"/>
          <p:cNvSpPr txBox="1">
            <a:spLocks noGrp="1"/>
          </p:cNvSpPr>
          <p:nvPr>
            <p:ph type="subTitle" idx="6"/>
          </p:nvPr>
        </p:nvSpPr>
        <p:spPr>
          <a:xfrm>
            <a:off x="720025" y="3431288"/>
            <a:ext cx="77040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about Jupiter?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a:off x="7260425" y="3444750"/>
            <a:ext cx="1170300" cy="11703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a:off x="713225" y="937900"/>
            <a:ext cx="7717500" cy="23313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txBox="1">
            <a:spLocks noGrp="1"/>
          </p:cNvSpPr>
          <p:nvPr>
            <p:ph type="subTitle" idx="1"/>
          </p:nvPr>
        </p:nvSpPr>
        <p:spPr>
          <a:xfrm>
            <a:off x="1028700" y="1275088"/>
            <a:ext cx="7024800" cy="165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409" name="Google Shape;409;p34"/>
          <p:cNvSpPr txBox="1">
            <a:spLocks noGrp="1"/>
          </p:cNvSpPr>
          <p:nvPr>
            <p:ph type="title"/>
          </p:nvPr>
        </p:nvSpPr>
        <p:spPr>
          <a:xfrm>
            <a:off x="713225" y="3438400"/>
            <a:ext cx="6367800" cy="117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410" name="Google Shape;410;p34"/>
          <p:cNvSpPr/>
          <p:nvPr/>
        </p:nvSpPr>
        <p:spPr>
          <a:xfrm>
            <a:off x="713225" y="539500"/>
            <a:ext cx="7717500" cy="398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 name="Google Shape;411;p34"/>
          <p:cNvGrpSpPr/>
          <p:nvPr/>
        </p:nvGrpSpPr>
        <p:grpSpPr>
          <a:xfrm>
            <a:off x="7350805" y="576165"/>
            <a:ext cx="1044182" cy="325107"/>
            <a:chOff x="7373550" y="3682200"/>
            <a:chExt cx="923075" cy="287400"/>
          </a:xfrm>
        </p:grpSpPr>
        <p:cxnSp>
          <p:nvCxnSpPr>
            <p:cNvPr id="412" name="Google Shape;412;p34"/>
            <p:cNvCxnSpPr/>
            <p:nvPr/>
          </p:nvCxnSpPr>
          <p:spPr>
            <a:xfrm>
              <a:off x="7766325" y="3894625"/>
              <a:ext cx="156900" cy="0"/>
            </a:xfrm>
            <a:prstGeom prst="straightConnector1">
              <a:avLst/>
            </a:prstGeom>
            <a:noFill/>
            <a:ln w="28575" cap="flat" cmpd="sng">
              <a:solidFill>
                <a:schemeClr val="dk1"/>
              </a:solidFill>
              <a:prstDash val="solid"/>
              <a:round/>
              <a:headEnd type="none" w="med" len="med"/>
              <a:tailEnd type="none" w="med" len="med"/>
            </a:ln>
          </p:spPr>
        </p:cxnSp>
        <p:grpSp>
          <p:nvGrpSpPr>
            <p:cNvPr id="413" name="Google Shape;413;p34"/>
            <p:cNvGrpSpPr/>
            <p:nvPr/>
          </p:nvGrpSpPr>
          <p:grpSpPr>
            <a:xfrm>
              <a:off x="7373550" y="3682200"/>
              <a:ext cx="923075" cy="287400"/>
              <a:chOff x="7373550" y="3682200"/>
              <a:chExt cx="923075" cy="287400"/>
            </a:xfrm>
          </p:grpSpPr>
          <p:sp>
            <p:nvSpPr>
              <p:cNvPr id="414" name="Google Shape;414;p34"/>
              <p:cNvSpPr/>
              <p:nvPr/>
            </p:nvSpPr>
            <p:spPr>
              <a:xfrm>
                <a:off x="7373550" y="3746650"/>
                <a:ext cx="258900" cy="158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 name="Google Shape;415;p34"/>
              <p:cNvCxnSpPr/>
              <p:nvPr/>
            </p:nvCxnSpPr>
            <p:spPr>
              <a:xfrm>
                <a:off x="7709975" y="3713975"/>
                <a:ext cx="0" cy="223800"/>
              </a:xfrm>
              <a:prstGeom prst="straightConnector1">
                <a:avLst/>
              </a:prstGeom>
              <a:noFill/>
              <a:ln w="28575" cap="flat" cmpd="sng">
                <a:solidFill>
                  <a:schemeClr val="dk1"/>
                </a:solidFill>
                <a:prstDash val="solid"/>
                <a:round/>
                <a:headEnd type="none" w="med" len="med"/>
                <a:tailEnd type="none" w="med" len="med"/>
              </a:ln>
            </p:spPr>
          </p:cxnSp>
          <p:cxnSp>
            <p:nvCxnSpPr>
              <p:cNvPr id="416" name="Google Shape;416;p34"/>
              <p:cNvCxnSpPr/>
              <p:nvPr/>
            </p:nvCxnSpPr>
            <p:spPr>
              <a:xfrm>
                <a:off x="7977700" y="3713975"/>
                <a:ext cx="0" cy="223800"/>
              </a:xfrm>
              <a:prstGeom prst="straightConnector1">
                <a:avLst/>
              </a:prstGeom>
              <a:noFill/>
              <a:ln w="28575" cap="flat" cmpd="sng">
                <a:solidFill>
                  <a:schemeClr val="dk1"/>
                </a:solidFill>
                <a:prstDash val="solid"/>
                <a:round/>
                <a:headEnd type="none" w="med" len="med"/>
                <a:tailEnd type="none" w="med" len="med"/>
              </a:ln>
            </p:spPr>
          </p:cxnSp>
          <p:sp>
            <p:nvSpPr>
              <p:cNvPr id="417" name="Google Shape;417;p34"/>
              <p:cNvSpPr/>
              <p:nvPr/>
            </p:nvSpPr>
            <p:spPr>
              <a:xfrm>
                <a:off x="8009225" y="3682200"/>
                <a:ext cx="287400" cy="287400"/>
              </a:xfrm>
              <a:prstGeom prst="mathMultiply">
                <a:avLst>
                  <a:gd name="adj1" fmla="val 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 name="Google Shape;418;p34"/>
          <p:cNvGrpSpPr/>
          <p:nvPr/>
        </p:nvGrpSpPr>
        <p:grpSpPr>
          <a:xfrm>
            <a:off x="7398242" y="3582645"/>
            <a:ext cx="894804" cy="894640"/>
            <a:chOff x="5139075" y="3430050"/>
            <a:chExt cx="1178614" cy="1178399"/>
          </a:xfrm>
        </p:grpSpPr>
        <p:sp>
          <p:nvSpPr>
            <p:cNvPr id="419" name="Google Shape;419;p34"/>
            <p:cNvSpPr/>
            <p:nvPr/>
          </p:nvSpPr>
          <p:spPr>
            <a:xfrm>
              <a:off x="5139075" y="3430050"/>
              <a:ext cx="1178614" cy="1178399"/>
            </a:xfrm>
            <a:custGeom>
              <a:avLst/>
              <a:gdLst/>
              <a:ahLst/>
              <a:cxnLst/>
              <a:rect l="l" t="t" r="r" b="b"/>
              <a:pathLst>
                <a:path w="12861" h="12859" extrusionOk="0">
                  <a:moveTo>
                    <a:pt x="6430" y="0"/>
                  </a:moveTo>
                  <a:cubicBezTo>
                    <a:pt x="2880" y="0"/>
                    <a:pt x="0" y="2878"/>
                    <a:pt x="0" y="6428"/>
                  </a:cubicBezTo>
                  <a:cubicBezTo>
                    <a:pt x="0" y="9979"/>
                    <a:pt x="2880" y="12858"/>
                    <a:pt x="6430" y="12858"/>
                  </a:cubicBezTo>
                  <a:cubicBezTo>
                    <a:pt x="9981" y="12858"/>
                    <a:pt x="12860" y="9979"/>
                    <a:pt x="12860" y="6428"/>
                  </a:cubicBezTo>
                  <a:cubicBezTo>
                    <a:pt x="12860" y="2878"/>
                    <a:pt x="9981" y="0"/>
                    <a:pt x="6430"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5139075" y="3430050"/>
              <a:ext cx="1178614" cy="1178399"/>
            </a:xfrm>
            <a:custGeom>
              <a:avLst/>
              <a:gdLst/>
              <a:ahLst/>
              <a:cxnLst/>
              <a:rect l="l" t="t" r="r" b="b"/>
              <a:pathLst>
                <a:path w="12861" h="12859" fill="none" extrusionOk="0">
                  <a:moveTo>
                    <a:pt x="12860" y="6428"/>
                  </a:moveTo>
                  <a:cubicBezTo>
                    <a:pt x="12860" y="9979"/>
                    <a:pt x="9981" y="12858"/>
                    <a:pt x="6430" y="12858"/>
                  </a:cubicBezTo>
                  <a:cubicBezTo>
                    <a:pt x="2880" y="12858"/>
                    <a:pt x="0" y="9979"/>
                    <a:pt x="0" y="6428"/>
                  </a:cubicBezTo>
                  <a:cubicBezTo>
                    <a:pt x="0" y="2878"/>
                    <a:pt x="2880" y="0"/>
                    <a:pt x="6430" y="0"/>
                  </a:cubicBezTo>
                  <a:cubicBezTo>
                    <a:pt x="9981" y="0"/>
                    <a:pt x="12860" y="2878"/>
                    <a:pt x="12860" y="6428"/>
                  </a:cubicBez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5215045" y="3514084"/>
              <a:ext cx="607590" cy="455451"/>
            </a:xfrm>
            <a:custGeom>
              <a:avLst/>
              <a:gdLst/>
              <a:ahLst/>
              <a:cxnLst/>
              <a:rect l="l" t="t" r="r" b="b"/>
              <a:pathLst>
                <a:path w="6630" h="4970" extrusionOk="0">
                  <a:moveTo>
                    <a:pt x="4471" y="0"/>
                  </a:moveTo>
                  <a:cubicBezTo>
                    <a:pt x="3761" y="0"/>
                    <a:pt x="2932" y="260"/>
                    <a:pt x="2166" y="776"/>
                  </a:cubicBezTo>
                  <a:cubicBezTo>
                    <a:pt x="685" y="1775"/>
                    <a:pt x="1" y="3348"/>
                    <a:pt x="636" y="4291"/>
                  </a:cubicBezTo>
                  <a:cubicBezTo>
                    <a:pt x="942" y="4744"/>
                    <a:pt x="1499" y="4969"/>
                    <a:pt x="2159" y="4969"/>
                  </a:cubicBezTo>
                  <a:cubicBezTo>
                    <a:pt x="2869" y="4969"/>
                    <a:pt x="3699" y="4709"/>
                    <a:pt x="4466" y="4192"/>
                  </a:cubicBezTo>
                  <a:cubicBezTo>
                    <a:pt x="5945" y="3196"/>
                    <a:pt x="6630" y="1623"/>
                    <a:pt x="5995" y="680"/>
                  </a:cubicBezTo>
                  <a:cubicBezTo>
                    <a:pt x="5689" y="226"/>
                    <a:pt x="5132" y="0"/>
                    <a:pt x="4471" y="0"/>
                  </a:cubicBez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a:off x="5323640" y="3677204"/>
              <a:ext cx="325239" cy="401475"/>
            </a:xfrm>
            <a:custGeom>
              <a:avLst/>
              <a:gdLst/>
              <a:ahLst/>
              <a:cxnLst/>
              <a:rect l="l" t="t" r="r" b="b"/>
              <a:pathLst>
                <a:path w="3549" h="4381" extrusionOk="0">
                  <a:moveTo>
                    <a:pt x="1774" y="1"/>
                  </a:moveTo>
                  <a:cubicBezTo>
                    <a:pt x="795" y="1"/>
                    <a:pt x="0" y="980"/>
                    <a:pt x="0" y="2190"/>
                  </a:cubicBezTo>
                  <a:cubicBezTo>
                    <a:pt x="0" y="3400"/>
                    <a:pt x="795" y="4381"/>
                    <a:pt x="1774" y="4381"/>
                  </a:cubicBezTo>
                  <a:cubicBezTo>
                    <a:pt x="2755" y="4381"/>
                    <a:pt x="3548" y="3400"/>
                    <a:pt x="3548" y="2190"/>
                  </a:cubicBezTo>
                  <a:cubicBezTo>
                    <a:pt x="3548" y="980"/>
                    <a:pt x="2755" y="1"/>
                    <a:pt x="1774"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4"/>
            <p:cNvSpPr/>
            <p:nvPr/>
          </p:nvSpPr>
          <p:spPr>
            <a:xfrm>
              <a:off x="5399427" y="3756015"/>
              <a:ext cx="238912" cy="285092"/>
            </a:xfrm>
            <a:custGeom>
              <a:avLst/>
              <a:gdLst/>
              <a:ahLst/>
              <a:cxnLst/>
              <a:rect l="l" t="t" r="r" b="b"/>
              <a:pathLst>
                <a:path w="2607" h="3111" extrusionOk="0">
                  <a:moveTo>
                    <a:pt x="1304" y="0"/>
                  </a:moveTo>
                  <a:cubicBezTo>
                    <a:pt x="584" y="0"/>
                    <a:pt x="0" y="695"/>
                    <a:pt x="0" y="1554"/>
                  </a:cubicBezTo>
                  <a:cubicBezTo>
                    <a:pt x="0" y="2414"/>
                    <a:pt x="584" y="3111"/>
                    <a:pt x="1304" y="3111"/>
                  </a:cubicBezTo>
                  <a:cubicBezTo>
                    <a:pt x="2022" y="3111"/>
                    <a:pt x="2606" y="2414"/>
                    <a:pt x="2606" y="1554"/>
                  </a:cubicBezTo>
                  <a:cubicBezTo>
                    <a:pt x="2606" y="695"/>
                    <a:pt x="2022" y="0"/>
                    <a:pt x="1304"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4"/>
            <p:cNvSpPr/>
            <p:nvPr/>
          </p:nvSpPr>
          <p:spPr>
            <a:xfrm>
              <a:off x="5323640" y="3677204"/>
              <a:ext cx="325239" cy="401475"/>
            </a:xfrm>
            <a:custGeom>
              <a:avLst/>
              <a:gdLst/>
              <a:ahLst/>
              <a:cxnLst/>
              <a:rect l="l" t="t" r="r" b="b"/>
              <a:pathLst>
                <a:path w="3549" h="4381" fill="none" extrusionOk="0">
                  <a:moveTo>
                    <a:pt x="3548" y="2190"/>
                  </a:moveTo>
                  <a:cubicBezTo>
                    <a:pt x="3548" y="3400"/>
                    <a:pt x="2755" y="4381"/>
                    <a:pt x="1774" y="4381"/>
                  </a:cubicBezTo>
                  <a:cubicBezTo>
                    <a:pt x="795" y="4381"/>
                    <a:pt x="0" y="3400"/>
                    <a:pt x="0" y="2190"/>
                  </a:cubicBezTo>
                  <a:cubicBezTo>
                    <a:pt x="0" y="980"/>
                    <a:pt x="795" y="1"/>
                    <a:pt x="1774" y="1"/>
                  </a:cubicBezTo>
                  <a:cubicBezTo>
                    <a:pt x="2755" y="1"/>
                    <a:pt x="3548" y="980"/>
                    <a:pt x="3548" y="2190"/>
                  </a:cubicBez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4"/>
            <p:cNvSpPr/>
            <p:nvPr/>
          </p:nvSpPr>
          <p:spPr>
            <a:xfrm>
              <a:off x="5807870" y="3677204"/>
              <a:ext cx="325239" cy="401475"/>
            </a:xfrm>
            <a:custGeom>
              <a:avLst/>
              <a:gdLst/>
              <a:ahLst/>
              <a:cxnLst/>
              <a:rect l="l" t="t" r="r" b="b"/>
              <a:pathLst>
                <a:path w="3549" h="4381" extrusionOk="0">
                  <a:moveTo>
                    <a:pt x="1774" y="1"/>
                  </a:moveTo>
                  <a:cubicBezTo>
                    <a:pt x="793" y="1"/>
                    <a:pt x="0" y="980"/>
                    <a:pt x="0" y="2190"/>
                  </a:cubicBezTo>
                  <a:cubicBezTo>
                    <a:pt x="0" y="3400"/>
                    <a:pt x="793" y="4381"/>
                    <a:pt x="1774" y="4381"/>
                  </a:cubicBezTo>
                  <a:cubicBezTo>
                    <a:pt x="2753" y="4381"/>
                    <a:pt x="3549" y="3400"/>
                    <a:pt x="3549" y="2190"/>
                  </a:cubicBezTo>
                  <a:cubicBezTo>
                    <a:pt x="3549" y="980"/>
                    <a:pt x="2753" y="1"/>
                    <a:pt x="1774"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4"/>
            <p:cNvSpPr/>
            <p:nvPr/>
          </p:nvSpPr>
          <p:spPr>
            <a:xfrm>
              <a:off x="5883657" y="3756015"/>
              <a:ext cx="238912" cy="285092"/>
            </a:xfrm>
            <a:custGeom>
              <a:avLst/>
              <a:gdLst/>
              <a:ahLst/>
              <a:cxnLst/>
              <a:rect l="l" t="t" r="r" b="b"/>
              <a:pathLst>
                <a:path w="2607" h="3111" extrusionOk="0">
                  <a:moveTo>
                    <a:pt x="1302" y="0"/>
                  </a:moveTo>
                  <a:cubicBezTo>
                    <a:pt x="584" y="0"/>
                    <a:pt x="0" y="695"/>
                    <a:pt x="0" y="1554"/>
                  </a:cubicBezTo>
                  <a:cubicBezTo>
                    <a:pt x="0" y="2414"/>
                    <a:pt x="584" y="3111"/>
                    <a:pt x="1302" y="3111"/>
                  </a:cubicBezTo>
                  <a:cubicBezTo>
                    <a:pt x="2023" y="3111"/>
                    <a:pt x="2606" y="2414"/>
                    <a:pt x="2606" y="1554"/>
                  </a:cubicBezTo>
                  <a:cubicBezTo>
                    <a:pt x="2606" y="695"/>
                    <a:pt x="2023" y="0"/>
                    <a:pt x="1302"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5807870" y="3677204"/>
              <a:ext cx="325239" cy="401475"/>
            </a:xfrm>
            <a:custGeom>
              <a:avLst/>
              <a:gdLst/>
              <a:ahLst/>
              <a:cxnLst/>
              <a:rect l="l" t="t" r="r" b="b"/>
              <a:pathLst>
                <a:path w="3549" h="4381" fill="none" extrusionOk="0">
                  <a:moveTo>
                    <a:pt x="3549" y="2190"/>
                  </a:moveTo>
                  <a:cubicBezTo>
                    <a:pt x="3549" y="3400"/>
                    <a:pt x="2753" y="4381"/>
                    <a:pt x="1774" y="4381"/>
                  </a:cubicBezTo>
                  <a:cubicBezTo>
                    <a:pt x="793" y="4381"/>
                    <a:pt x="0" y="3400"/>
                    <a:pt x="0" y="2190"/>
                  </a:cubicBezTo>
                  <a:cubicBezTo>
                    <a:pt x="0" y="980"/>
                    <a:pt x="793" y="1"/>
                    <a:pt x="1774" y="1"/>
                  </a:cubicBezTo>
                  <a:cubicBezTo>
                    <a:pt x="2753" y="1"/>
                    <a:pt x="3549" y="980"/>
                    <a:pt x="3549" y="2190"/>
                  </a:cubicBez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4"/>
            <p:cNvSpPr/>
            <p:nvPr/>
          </p:nvSpPr>
          <p:spPr>
            <a:xfrm>
              <a:off x="5485752" y="4162440"/>
              <a:ext cx="485155" cy="242479"/>
            </a:xfrm>
            <a:custGeom>
              <a:avLst/>
              <a:gdLst/>
              <a:ahLst/>
              <a:cxnLst/>
              <a:rect l="l" t="t" r="r" b="b"/>
              <a:pathLst>
                <a:path w="5294" h="2646" extrusionOk="0">
                  <a:moveTo>
                    <a:pt x="1" y="1"/>
                  </a:moveTo>
                  <a:cubicBezTo>
                    <a:pt x="1" y="1461"/>
                    <a:pt x="1187" y="2645"/>
                    <a:pt x="2647" y="2645"/>
                  </a:cubicBezTo>
                  <a:cubicBezTo>
                    <a:pt x="3378" y="2645"/>
                    <a:pt x="4039" y="2350"/>
                    <a:pt x="4518" y="1871"/>
                  </a:cubicBezTo>
                  <a:cubicBezTo>
                    <a:pt x="4997" y="1392"/>
                    <a:pt x="5294" y="730"/>
                    <a:pt x="5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4"/>
            <p:cNvSpPr/>
            <p:nvPr/>
          </p:nvSpPr>
          <p:spPr>
            <a:xfrm>
              <a:off x="5533222" y="4162440"/>
              <a:ext cx="390489" cy="74778"/>
            </a:xfrm>
            <a:custGeom>
              <a:avLst/>
              <a:gdLst/>
              <a:ahLst/>
              <a:cxnLst/>
              <a:rect l="l" t="t" r="r" b="b"/>
              <a:pathLst>
                <a:path w="4261" h="816" extrusionOk="0">
                  <a:moveTo>
                    <a:pt x="0" y="1"/>
                  </a:moveTo>
                  <a:cubicBezTo>
                    <a:pt x="334" y="478"/>
                    <a:pt x="1163" y="815"/>
                    <a:pt x="2129" y="815"/>
                  </a:cubicBezTo>
                  <a:cubicBezTo>
                    <a:pt x="3098" y="815"/>
                    <a:pt x="3925" y="478"/>
                    <a:pt x="4261"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4"/>
            <p:cNvSpPr/>
            <p:nvPr/>
          </p:nvSpPr>
          <p:spPr>
            <a:xfrm>
              <a:off x="5598654" y="4321161"/>
              <a:ext cx="259440" cy="83759"/>
            </a:xfrm>
            <a:custGeom>
              <a:avLst/>
              <a:gdLst/>
              <a:ahLst/>
              <a:cxnLst/>
              <a:rect l="l" t="t" r="r" b="b"/>
              <a:pathLst>
                <a:path w="2831" h="914" extrusionOk="0">
                  <a:moveTo>
                    <a:pt x="888" y="1"/>
                  </a:moveTo>
                  <a:cubicBezTo>
                    <a:pt x="428" y="1"/>
                    <a:pt x="141" y="303"/>
                    <a:pt x="0" y="503"/>
                  </a:cubicBezTo>
                  <a:cubicBezTo>
                    <a:pt x="411" y="763"/>
                    <a:pt x="896" y="913"/>
                    <a:pt x="1415" y="913"/>
                  </a:cubicBezTo>
                  <a:cubicBezTo>
                    <a:pt x="1937" y="913"/>
                    <a:pt x="2422" y="763"/>
                    <a:pt x="2830" y="503"/>
                  </a:cubicBezTo>
                  <a:cubicBezTo>
                    <a:pt x="2690" y="303"/>
                    <a:pt x="2402" y="1"/>
                    <a:pt x="1942" y="1"/>
                  </a:cubicBezTo>
                  <a:cubicBezTo>
                    <a:pt x="1787" y="1"/>
                    <a:pt x="1611" y="35"/>
                    <a:pt x="1415" y="120"/>
                  </a:cubicBezTo>
                  <a:cubicBezTo>
                    <a:pt x="1219" y="35"/>
                    <a:pt x="1044" y="1"/>
                    <a:pt x="88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4"/>
            <p:cNvSpPr/>
            <p:nvPr/>
          </p:nvSpPr>
          <p:spPr>
            <a:xfrm>
              <a:off x="5485752" y="4162440"/>
              <a:ext cx="485155" cy="242479"/>
            </a:xfrm>
            <a:custGeom>
              <a:avLst/>
              <a:gdLst/>
              <a:ahLst/>
              <a:cxnLst/>
              <a:rect l="l" t="t" r="r" b="b"/>
              <a:pathLst>
                <a:path w="5294" h="2646" fill="none" extrusionOk="0">
                  <a:moveTo>
                    <a:pt x="5294" y="1"/>
                  </a:moveTo>
                  <a:cubicBezTo>
                    <a:pt x="5294" y="730"/>
                    <a:pt x="4997" y="1392"/>
                    <a:pt x="4518" y="1871"/>
                  </a:cubicBezTo>
                  <a:cubicBezTo>
                    <a:pt x="4039" y="2350"/>
                    <a:pt x="3378" y="2645"/>
                    <a:pt x="2647" y="2645"/>
                  </a:cubicBezTo>
                  <a:cubicBezTo>
                    <a:pt x="1187" y="2645"/>
                    <a:pt x="1" y="1461"/>
                    <a:pt x="1" y="1"/>
                  </a:cubicBezTo>
                  <a:lnTo>
                    <a:pt x="5294" y="1"/>
                  </a:ln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4"/>
            <p:cNvSpPr/>
            <p:nvPr/>
          </p:nvSpPr>
          <p:spPr>
            <a:xfrm>
              <a:off x="6042104" y="3968895"/>
              <a:ext cx="166056" cy="166052"/>
            </a:xfrm>
            <a:custGeom>
              <a:avLst/>
              <a:gdLst/>
              <a:ahLst/>
              <a:cxnLst/>
              <a:rect l="l" t="t" r="r" b="b"/>
              <a:pathLst>
                <a:path w="1812" h="1812" extrusionOk="0">
                  <a:moveTo>
                    <a:pt x="907" y="1"/>
                  </a:moveTo>
                  <a:cubicBezTo>
                    <a:pt x="407" y="1"/>
                    <a:pt x="1" y="407"/>
                    <a:pt x="1" y="907"/>
                  </a:cubicBezTo>
                  <a:cubicBezTo>
                    <a:pt x="1" y="1407"/>
                    <a:pt x="407" y="1811"/>
                    <a:pt x="907" y="1811"/>
                  </a:cubicBezTo>
                  <a:cubicBezTo>
                    <a:pt x="1407" y="1811"/>
                    <a:pt x="1811" y="1407"/>
                    <a:pt x="1811" y="907"/>
                  </a:cubicBezTo>
                  <a:cubicBezTo>
                    <a:pt x="1811" y="407"/>
                    <a:pt x="1407" y="1"/>
                    <a:pt x="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5248586" y="3968895"/>
              <a:ext cx="165965" cy="166052"/>
            </a:xfrm>
            <a:custGeom>
              <a:avLst/>
              <a:gdLst/>
              <a:ahLst/>
              <a:cxnLst/>
              <a:rect l="l" t="t" r="r" b="b"/>
              <a:pathLst>
                <a:path w="1811" h="1812" extrusionOk="0">
                  <a:moveTo>
                    <a:pt x="905" y="1"/>
                  </a:moveTo>
                  <a:cubicBezTo>
                    <a:pt x="404" y="1"/>
                    <a:pt x="0" y="407"/>
                    <a:pt x="0" y="907"/>
                  </a:cubicBezTo>
                  <a:cubicBezTo>
                    <a:pt x="0" y="1407"/>
                    <a:pt x="404" y="1811"/>
                    <a:pt x="905" y="1811"/>
                  </a:cubicBezTo>
                  <a:cubicBezTo>
                    <a:pt x="1405" y="1811"/>
                    <a:pt x="1811" y="1407"/>
                    <a:pt x="1811" y="907"/>
                  </a:cubicBezTo>
                  <a:cubicBezTo>
                    <a:pt x="1811" y="407"/>
                    <a:pt x="1405" y="1"/>
                    <a:pt x="9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5"/>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Current situation problems</a:t>
            </a:r>
            <a:endParaRPr sz="3400"/>
          </a:p>
        </p:txBody>
      </p:sp>
      <p:sp>
        <p:nvSpPr>
          <p:cNvPr id="439" name="Google Shape;439;p35"/>
          <p:cNvSpPr txBox="1"/>
          <p:nvPr/>
        </p:nvSpPr>
        <p:spPr>
          <a:xfrm>
            <a:off x="713250" y="1373950"/>
            <a:ext cx="2281200" cy="9537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Clr>
                <a:srgbClr val="000000"/>
              </a:buClr>
              <a:buSzPts val="1100"/>
              <a:buFont typeface="Arial"/>
              <a:buNone/>
            </a:pPr>
            <a:r>
              <a:rPr lang="en" sz="2400">
                <a:solidFill>
                  <a:schemeClr val="dk1"/>
                </a:solidFill>
                <a:latin typeface="Lexend Deca SemiBold"/>
                <a:ea typeface="Lexend Deca SemiBold"/>
                <a:cs typeface="Lexend Deca SemiBold"/>
                <a:sym typeface="Lexend Deca SemiBold"/>
              </a:rPr>
              <a:t>Current situation</a:t>
            </a:r>
            <a:endParaRPr sz="2400">
              <a:solidFill>
                <a:schemeClr val="dk1"/>
              </a:solidFill>
              <a:latin typeface="Lexend Deca SemiBold"/>
              <a:ea typeface="Lexend Deca SemiBold"/>
              <a:cs typeface="Lexend Deca SemiBold"/>
              <a:sym typeface="Lexend Deca SemiBold"/>
            </a:endParaRPr>
          </a:p>
        </p:txBody>
      </p:sp>
      <p:sp>
        <p:nvSpPr>
          <p:cNvPr id="440" name="Google Shape;440;p35"/>
          <p:cNvSpPr txBox="1"/>
          <p:nvPr/>
        </p:nvSpPr>
        <p:spPr>
          <a:xfrm>
            <a:off x="713225" y="2251575"/>
            <a:ext cx="2281200" cy="1450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Rubik"/>
                <a:ea typeface="Rubik"/>
                <a:cs typeface="Rubik"/>
                <a:sym typeface="Rubik"/>
              </a:rPr>
              <a:t>Jupiter is a gas giant and the biggest planet in the Solar System. It's the fourth-brightest object in the night sky</a:t>
            </a:r>
            <a:endParaRPr>
              <a:solidFill>
                <a:schemeClr val="dk1"/>
              </a:solidFill>
              <a:latin typeface="Rubik"/>
              <a:ea typeface="Rubik"/>
              <a:cs typeface="Rubik"/>
              <a:sym typeface="Rubik"/>
            </a:endParaRPr>
          </a:p>
        </p:txBody>
      </p:sp>
      <p:sp>
        <p:nvSpPr>
          <p:cNvPr id="441" name="Google Shape;441;p35"/>
          <p:cNvSpPr/>
          <p:nvPr/>
        </p:nvSpPr>
        <p:spPr>
          <a:xfrm rot="5400000" flipH="1">
            <a:off x="2175413" y="2471338"/>
            <a:ext cx="1997523" cy="14100"/>
          </a:xfrm>
          <a:custGeom>
            <a:avLst/>
            <a:gdLst/>
            <a:ahLst/>
            <a:cxnLst/>
            <a:rect l="l" t="t" r="r" b="b"/>
            <a:pathLst>
              <a:path w="5962" h="1" fill="none" extrusionOk="0">
                <a:moveTo>
                  <a:pt x="0" y="1"/>
                </a:moveTo>
                <a:lnTo>
                  <a:pt x="5962"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txBox="1"/>
          <p:nvPr/>
        </p:nvSpPr>
        <p:spPr>
          <a:xfrm>
            <a:off x="3241463" y="2411712"/>
            <a:ext cx="168510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400">
                <a:solidFill>
                  <a:schemeClr val="dk1"/>
                </a:solidFill>
                <a:latin typeface="Lexend Deca SemiBold"/>
                <a:ea typeface="Lexend Deca SemiBold"/>
                <a:cs typeface="Lexend Deca SemiBold"/>
                <a:sym typeface="Lexend Deca SemiBold"/>
              </a:rPr>
              <a:t>Earth</a:t>
            </a:r>
            <a:endParaRPr sz="2400">
              <a:solidFill>
                <a:schemeClr val="dk1"/>
              </a:solidFill>
              <a:latin typeface="Lexend Deca SemiBold"/>
              <a:ea typeface="Lexend Deca SemiBold"/>
              <a:cs typeface="Lexend Deca SemiBold"/>
              <a:sym typeface="Lexend Deca SemiBold"/>
            </a:endParaRPr>
          </a:p>
        </p:txBody>
      </p:sp>
      <p:sp>
        <p:nvSpPr>
          <p:cNvPr id="443" name="Google Shape;443;p35"/>
          <p:cNvSpPr txBox="1"/>
          <p:nvPr/>
        </p:nvSpPr>
        <p:spPr>
          <a:xfrm>
            <a:off x="3241463" y="2751062"/>
            <a:ext cx="1685100" cy="84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Rubik"/>
                <a:ea typeface="Rubik"/>
                <a:cs typeface="Rubik"/>
                <a:sym typeface="Rubik"/>
              </a:rPr>
              <a:t>Earth is the third planet from the Sun and has life</a:t>
            </a:r>
            <a:endParaRPr>
              <a:solidFill>
                <a:schemeClr val="dk1"/>
              </a:solidFill>
              <a:latin typeface="Rubik"/>
              <a:ea typeface="Rubik"/>
              <a:cs typeface="Rubik"/>
              <a:sym typeface="Rubik"/>
            </a:endParaRPr>
          </a:p>
        </p:txBody>
      </p:sp>
      <p:sp>
        <p:nvSpPr>
          <p:cNvPr id="444" name="Google Shape;444;p35"/>
          <p:cNvSpPr txBox="1"/>
          <p:nvPr/>
        </p:nvSpPr>
        <p:spPr>
          <a:xfrm>
            <a:off x="4993475" y="2411712"/>
            <a:ext cx="168510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400">
                <a:solidFill>
                  <a:schemeClr val="dk1"/>
                </a:solidFill>
                <a:latin typeface="Lexend Deca SemiBold"/>
                <a:ea typeface="Lexend Deca SemiBold"/>
                <a:cs typeface="Lexend Deca SemiBold"/>
                <a:sym typeface="Lexend Deca SemiBold"/>
              </a:rPr>
              <a:t>Mars</a:t>
            </a:r>
            <a:endParaRPr sz="2400">
              <a:solidFill>
                <a:schemeClr val="dk1"/>
              </a:solidFill>
              <a:latin typeface="Lexend Deca SemiBold"/>
              <a:ea typeface="Lexend Deca SemiBold"/>
              <a:cs typeface="Lexend Deca SemiBold"/>
              <a:sym typeface="Lexend Deca SemiBold"/>
            </a:endParaRPr>
          </a:p>
        </p:txBody>
      </p:sp>
      <p:sp>
        <p:nvSpPr>
          <p:cNvPr id="445" name="Google Shape;445;p35"/>
          <p:cNvSpPr txBox="1"/>
          <p:nvPr/>
        </p:nvSpPr>
        <p:spPr>
          <a:xfrm>
            <a:off x="4993475" y="2751062"/>
            <a:ext cx="1685100" cy="84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Rubik"/>
                <a:ea typeface="Rubik"/>
                <a:cs typeface="Rubik"/>
                <a:sym typeface="Rubik"/>
              </a:rPr>
              <a:t>Despite being red, Mars is actually a cold place</a:t>
            </a:r>
            <a:endParaRPr>
              <a:solidFill>
                <a:schemeClr val="dk1"/>
              </a:solidFill>
              <a:latin typeface="Rubik"/>
              <a:ea typeface="Rubik"/>
              <a:cs typeface="Rubik"/>
              <a:sym typeface="Rubik"/>
            </a:endParaRPr>
          </a:p>
        </p:txBody>
      </p:sp>
      <p:sp>
        <p:nvSpPr>
          <p:cNvPr id="446" name="Google Shape;446;p35"/>
          <p:cNvSpPr txBox="1"/>
          <p:nvPr/>
        </p:nvSpPr>
        <p:spPr>
          <a:xfrm>
            <a:off x="6745674" y="2411712"/>
            <a:ext cx="168510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400">
                <a:solidFill>
                  <a:schemeClr val="dk1"/>
                </a:solidFill>
                <a:latin typeface="Lexend Deca SemiBold"/>
                <a:ea typeface="Lexend Deca SemiBold"/>
                <a:cs typeface="Lexend Deca SemiBold"/>
                <a:sym typeface="Lexend Deca SemiBold"/>
              </a:rPr>
              <a:t>Mercury</a:t>
            </a:r>
            <a:endParaRPr sz="2400">
              <a:solidFill>
                <a:schemeClr val="dk1"/>
              </a:solidFill>
              <a:latin typeface="Lexend Deca SemiBold"/>
              <a:ea typeface="Lexend Deca SemiBold"/>
              <a:cs typeface="Lexend Deca SemiBold"/>
              <a:sym typeface="Lexend Deca SemiBold"/>
            </a:endParaRPr>
          </a:p>
        </p:txBody>
      </p:sp>
      <p:sp>
        <p:nvSpPr>
          <p:cNvPr id="447" name="Google Shape;447;p35"/>
          <p:cNvSpPr txBox="1"/>
          <p:nvPr/>
        </p:nvSpPr>
        <p:spPr>
          <a:xfrm>
            <a:off x="6745674" y="2751062"/>
            <a:ext cx="1685100" cy="84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Rubik"/>
                <a:ea typeface="Rubik"/>
                <a:cs typeface="Rubik"/>
                <a:sym typeface="Rubik"/>
              </a:rPr>
              <a:t>Mercury is the smallest planet in the Solar System</a:t>
            </a:r>
            <a:endParaRPr>
              <a:solidFill>
                <a:schemeClr val="dk1"/>
              </a:solidFill>
              <a:latin typeface="Rubik"/>
              <a:ea typeface="Rubik"/>
              <a:cs typeface="Rubik"/>
              <a:sym typeface="Rubik"/>
            </a:endParaRPr>
          </a:p>
        </p:txBody>
      </p:sp>
      <p:sp>
        <p:nvSpPr>
          <p:cNvPr id="448" name="Google Shape;448;p35"/>
          <p:cNvSpPr/>
          <p:nvPr/>
        </p:nvSpPr>
        <p:spPr>
          <a:xfrm>
            <a:off x="3839963" y="1689412"/>
            <a:ext cx="488100" cy="4881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Lexend Deca"/>
                <a:ea typeface="Lexend Deca"/>
                <a:cs typeface="Lexend Deca"/>
                <a:sym typeface="Lexend Deca"/>
              </a:rPr>
              <a:t>1</a:t>
            </a:r>
            <a:endParaRPr sz="1500">
              <a:solidFill>
                <a:schemeClr val="dk1"/>
              </a:solidFill>
              <a:latin typeface="Lexend Deca"/>
              <a:ea typeface="Lexend Deca"/>
              <a:cs typeface="Lexend Deca"/>
              <a:sym typeface="Lexend Deca"/>
            </a:endParaRPr>
          </a:p>
        </p:txBody>
      </p:sp>
      <p:sp>
        <p:nvSpPr>
          <p:cNvPr id="449" name="Google Shape;449;p35"/>
          <p:cNvSpPr/>
          <p:nvPr/>
        </p:nvSpPr>
        <p:spPr>
          <a:xfrm>
            <a:off x="5591975" y="1689412"/>
            <a:ext cx="488100" cy="4881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Lexend Deca"/>
                <a:ea typeface="Lexend Deca"/>
                <a:cs typeface="Lexend Deca"/>
                <a:sym typeface="Lexend Deca"/>
              </a:rPr>
              <a:t>2</a:t>
            </a:r>
            <a:endParaRPr sz="1500">
              <a:solidFill>
                <a:schemeClr val="dk1"/>
              </a:solidFill>
              <a:latin typeface="Lexend Deca"/>
              <a:ea typeface="Lexend Deca"/>
              <a:cs typeface="Lexend Deca"/>
              <a:sym typeface="Lexend Deca"/>
            </a:endParaRPr>
          </a:p>
        </p:txBody>
      </p:sp>
      <p:sp>
        <p:nvSpPr>
          <p:cNvPr id="450" name="Google Shape;450;p35"/>
          <p:cNvSpPr/>
          <p:nvPr/>
        </p:nvSpPr>
        <p:spPr>
          <a:xfrm>
            <a:off x="7344174" y="1689412"/>
            <a:ext cx="488100" cy="4881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Lexend Deca"/>
                <a:ea typeface="Lexend Deca"/>
                <a:cs typeface="Lexend Deca"/>
                <a:sym typeface="Lexend Deca"/>
              </a:rPr>
              <a:t>3</a:t>
            </a:r>
            <a:endParaRPr sz="1500">
              <a:solidFill>
                <a:schemeClr val="dk1"/>
              </a:solidFill>
              <a:latin typeface="Lexend Deca"/>
              <a:ea typeface="Lexend Deca"/>
              <a:cs typeface="Lexend Deca"/>
              <a:sym typeface="Lexend Deca"/>
            </a:endParaRPr>
          </a:p>
        </p:txBody>
      </p:sp>
      <p:sp>
        <p:nvSpPr>
          <p:cNvPr id="451" name="Google Shape;451;p35"/>
          <p:cNvSpPr/>
          <p:nvPr/>
        </p:nvSpPr>
        <p:spPr>
          <a:xfrm rot="10800000" flipH="1">
            <a:off x="3478850" y="3835950"/>
            <a:ext cx="4703750" cy="67825"/>
          </a:xfrm>
          <a:custGeom>
            <a:avLst/>
            <a:gdLst/>
            <a:ahLst/>
            <a:cxnLst/>
            <a:rect l="l" t="t" r="r" b="b"/>
            <a:pathLst>
              <a:path w="5962" h="1" fill="none" extrusionOk="0">
                <a:moveTo>
                  <a:pt x="0" y="1"/>
                </a:moveTo>
                <a:lnTo>
                  <a:pt x="5962"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txBox="1"/>
          <p:nvPr/>
        </p:nvSpPr>
        <p:spPr>
          <a:xfrm>
            <a:off x="4810325" y="3962800"/>
            <a:ext cx="2051400" cy="44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 sz="2400">
                <a:solidFill>
                  <a:schemeClr val="dk1"/>
                </a:solidFill>
                <a:latin typeface="Lexend Deca SemiBold"/>
                <a:ea typeface="Lexend Deca SemiBold"/>
                <a:cs typeface="Lexend Deca SemiBold"/>
                <a:sym typeface="Lexend Deca SemiBold"/>
              </a:rPr>
              <a:t>Problems</a:t>
            </a:r>
            <a:endParaRPr sz="2400">
              <a:solidFill>
                <a:schemeClr val="dk1"/>
              </a:solidFill>
              <a:latin typeface="Lexend Deca SemiBold"/>
              <a:ea typeface="Lexend Deca SemiBold"/>
              <a:cs typeface="Lexend Deca SemiBold"/>
              <a:sym typeface="Lexend Deca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Study objectives</a:t>
            </a:r>
            <a:endParaRPr dirty="0"/>
          </a:p>
        </p:txBody>
      </p:sp>
      <p:sp>
        <p:nvSpPr>
          <p:cNvPr id="510" name="Google Shape;510;p38"/>
          <p:cNvSpPr txBox="1">
            <a:spLocks noGrp="1"/>
          </p:cNvSpPr>
          <p:nvPr>
            <p:ph type="subTitle" idx="1"/>
          </p:nvPr>
        </p:nvSpPr>
        <p:spPr>
          <a:xfrm>
            <a:off x="720077" y="3095175"/>
            <a:ext cx="23055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511" name="Google Shape;511;p38"/>
          <p:cNvSpPr txBox="1">
            <a:spLocks noGrp="1"/>
          </p:cNvSpPr>
          <p:nvPr>
            <p:ph type="subTitle" idx="2"/>
          </p:nvPr>
        </p:nvSpPr>
        <p:spPr>
          <a:xfrm>
            <a:off x="3419250" y="3095175"/>
            <a:ext cx="23055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512" name="Google Shape;512;p38"/>
          <p:cNvSpPr txBox="1">
            <a:spLocks noGrp="1"/>
          </p:cNvSpPr>
          <p:nvPr>
            <p:ph type="subTitle" idx="3"/>
          </p:nvPr>
        </p:nvSpPr>
        <p:spPr>
          <a:xfrm>
            <a:off x="6118423" y="3095175"/>
            <a:ext cx="23055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513" name="Google Shape;513;p38"/>
          <p:cNvSpPr/>
          <p:nvPr/>
        </p:nvSpPr>
        <p:spPr>
          <a:xfrm>
            <a:off x="1478177" y="1652125"/>
            <a:ext cx="789300" cy="789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8"/>
          <p:cNvSpPr/>
          <p:nvPr/>
        </p:nvSpPr>
        <p:spPr>
          <a:xfrm>
            <a:off x="4177350" y="1652125"/>
            <a:ext cx="789300" cy="789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8"/>
          <p:cNvSpPr/>
          <p:nvPr/>
        </p:nvSpPr>
        <p:spPr>
          <a:xfrm>
            <a:off x="6876523" y="1652138"/>
            <a:ext cx="789300" cy="789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8"/>
          <p:cNvSpPr txBox="1">
            <a:spLocks noGrp="1"/>
          </p:cNvSpPr>
          <p:nvPr>
            <p:ph type="subTitle" idx="4"/>
          </p:nvPr>
        </p:nvSpPr>
        <p:spPr>
          <a:xfrm>
            <a:off x="720077" y="2642200"/>
            <a:ext cx="2305500" cy="52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517" name="Google Shape;517;p38"/>
          <p:cNvSpPr txBox="1">
            <a:spLocks noGrp="1"/>
          </p:cNvSpPr>
          <p:nvPr>
            <p:ph type="subTitle" idx="5"/>
          </p:nvPr>
        </p:nvSpPr>
        <p:spPr>
          <a:xfrm>
            <a:off x="3419250" y="2642200"/>
            <a:ext cx="2305500" cy="52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18" name="Google Shape;518;p38"/>
          <p:cNvSpPr txBox="1">
            <a:spLocks noGrp="1"/>
          </p:cNvSpPr>
          <p:nvPr>
            <p:ph type="subTitle" idx="6"/>
          </p:nvPr>
        </p:nvSpPr>
        <p:spPr>
          <a:xfrm>
            <a:off x="6118423" y="2642200"/>
            <a:ext cx="2305500" cy="52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519" name="Google Shape;519;p38"/>
          <p:cNvSpPr/>
          <p:nvPr/>
        </p:nvSpPr>
        <p:spPr>
          <a:xfrm>
            <a:off x="4402374" y="1887773"/>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0" name="Google Shape;520;p38"/>
          <p:cNvGrpSpPr/>
          <p:nvPr/>
        </p:nvGrpSpPr>
        <p:grpSpPr>
          <a:xfrm>
            <a:off x="1703200" y="1877170"/>
            <a:ext cx="339253" cy="339253"/>
            <a:chOff x="3271200" y="1435075"/>
            <a:chExt cx="481825" cy="481825"/>
          </a:xfrm>
        </p:grpSpPr>
        <p:sp>
          <p:nvSpPr>
            <p:cNvPr id="521" name="Google Shape;521;p3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 name="Google Shape;522;p3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 name="Google Shape;523;p38"/>
          <p:cNvGrpSpPr/>
          <p:nvPr/>
        </p:nvGrpSpPr>
        <p:grpSpPr>
          <a:xfrm>
            <a:off x="7132026" y="1877178"/>
            <a:ext cx="278296" cy="339253"/>
            <a:chOff x="3907325" y="2620775"/>
            <a:chExt cx="395250" cy="481825"/>
          </a:xfrm>
        </p:grpSpPr>
        <p:sp>
          <p:nvSpPr>
            <p:cNvPr id="524" name="Google Shape;524;p3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 name="Google Shape;525;p3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 name="Google Shape;526;p3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 name="Google Shape;527;p3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0"/>
          <p:cNvSpPr txBox="1">
            <a:spLocks noGrp="1"/>
          </p:cNvSpPr>
          <p:nvPr>
            <p:ph type="title"/>
          </p:nvPr>
        </p:nvSpPr>
        <p:spPr>
          <a:xfrm>
            <a:off x="713225" y="539500"/>
            <a:ext cx="48069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1970</a:t>
            </a:r>
            <a:endParaRPr/>
          </a:p>
        </p:txBody>
      </p:sp>
      <p:sp>
        <p:nvSpPr>
          <p:cNvPr id="578" name="Google Shape;578;p40"/>
          <p:cNvSpPr txBox="1">
            <a:spLocks noGrp="1"/>
          </p:cNvSpPr>
          <p:nvPr>
            <p:ph type="subTitle" idx="1"/>
          </p:nvPr>
        </p:nvSpPr>
        <p:spPr>
          <a:xfrm>
            <a:off x="713225" y="1308401"/>
            <a:ext cx="4806900" cy="46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smallest planet</a:t>
            </a:r>
            <a:endParaRPr/>
          </a:p>
        </p:txBody>
      </p:sp>
      <p:sp>
        <p:nvSpPr>
          <p:cNvPr id="579" name="Google Shape;579;p40"/>
          <p:cNvSpPr txBox="1">
            <a:spLocks noGrp="1"/>
          </p:cNvSpPr>
          <p:nvPr>
            <p:ph type="title" idx="2"/>
          </p:nvPr>
        </p:nvSpPr>
        <p:spPr>
          <a:xfrm>
            <a:off x="713225" y="1958898"/>
            <a:ext cx="48069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1980</a:t>
            </a:r>
            <a:endParaRPr/>
          </a:p>
        </p:txBody>
      </p:sp>
      <p:sp>
        <p:nvSpPr>
          <p:cNvPr id="580" name="Google Shape;580;p40"/>
          <p:cNvSpPr txBox="1">
            <a:spLocks noGrp="1"/>
          </p:cNvSpPr>
          <p:nvPr>
            <p:ph type="subTitle" idx="3"/>
          </p:nvPr>
        </p:nvSpPr>
        <p:spPr>
          <a:xfrm>
            <a:off x="713225" y="2727788"/>
            <a:ext cx="4806900" cy="46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581" name="Google Shape;581;p40"/>
          <p:cNvSpPr txBox="1">
            <a:spLocks noGrp="1"/>
          </p:cNvSpPr>
          <p:nvPr>
            <p:ph type="title" idx="4"/>
          </p:nvPr>
        </p:nvSpPr>
        <p:spPr>
          <a:xfrm>
            <a:off x="713225" y="3378271"/>
            <a:ext cx="48069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1990</a:t>
            </a:r>
            <a:endParaRPr/>
          </a:p>
        </p:txBody>
      </p:sp>
      <p:sp>
        <p:nvSpPr>
          <p:cNvPr id="582" name="Google Shape;582;p40"/>
          <p:cNvSpPr txBox="1">
            <a:spLocks noGrp="1"/>
          </p:cNvSpPr>
          <p:nvPr>
            <p:ph type="subTitle" idx="5"/>
          </p:nvPr>
        </p:nvSpPr>
        <p:spPr>
          <a:xfrm>
            <a:off x="713225" y="4147175"/>
            <a:ext cx="4806900" cy="46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grpSp>
        <p:nvGrpSpPr>
          <p:cNvPr id="583" name="Google Shape;583;p40"/>
          <p:cNvGrpSpPr/>
          <p:nvPr/>
        </p:nvGrpSpPr>
        <p:grpSpPr>
          <a:xfrm>
            <a:off x="7792938" y="539504"/>
            <a:ext cx="637932" cy="4069111"/>
            <a:chOff x="7792842" y="452178"/>
            <a:chExt cx="637932" cy="4156395"/>
          </a:xfrm>
        </p:grpSpPr>
        <p:grpSp>
          <p:nvGrpSpPr>
            <p:cNvPr id="584" name="Google Shape;584;p40"/>
            <p:cNvGrpSpPr/>
            <p:nvPr/>
          </p:nvGrpSpPr>
          <p:grpSpPr>
            <a:xfrm rot="5400000">
              <a:off x="7922898" y="4100697"/>
              <a:ext cx="377822" cy="637932"/>
              <a:chOff x="5593192" y="320400"/>
              <a:chExt cx="375344" cy="429729"/>
            </a:xfrm>
          </p:grpSpPr>
          <p:sp>
            <p:nvSpPr>
              <p:cNvPr id="585" name="Google Shape;585;p40"/>
              <p:cNvSpPr/>
              <p:nvPr/>
            </p:nvSpPr>
            <p:spPr>
              <a:xfrm>
                <a:off x="5593537"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0"/>
              <p:cNvSpPr/>
              <p:nvPr/>
            </p:nvSpPr>
            <p:spPr>
              <a:xfrm>
                <a:off x="5593192"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 name="Google Shape;587;p40"/>
            <p:cNvSpPr/>
            <p:nvPr/>
          </p:nvSpPr>
          <p:spPr>
            <a:xfrm rot="5400000">
              <a:off x="8082602" y="481827"/>
              <a:ext cx="377475" cy="318871"/>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0"/>
            <p:cNvSpPr/>
            <p:nvPr/>
          </p:nvSpPr>
          <p:spPr>
            <a:xfrm rot="5400000">
              <a:off x="8082602" y="859650"/>
              <a:ext cx="377475" cy="318871"/>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0"/>
            <p:cNvSpPr/>
            <p:nvPr/>
          </p:nvSpPr>
          <p:spPr>
            <a:xfrm rot="5400000">
              <a:off x="8082602" y="1237472"/>
              <a:ext cx="377475" cy="318871"/>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0"/>
            <p:cNvSpPr/>
            <p:nvPr/>
          </p:nvSpPr>
          <p:spPr>
            <a:xfrm rot="5400000">
              <a:off x="8082602" y="1615295"/>
              <a:ext cx="377475" cy="318871"/>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p:cNvSpPr/>
            <p:nvPr/>
          </p:nvSpPr>
          <p:spPr>
            <a:xfrm rot="5400000">
              <a:off x="7763540" y="481480"/>
              <a:ext cx="377475" cy="318871"/>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0"/>
            <p:cNvSpPr/>
            <p:nvPr/>
          </p:nvSpPr>
          <p:spPr>
            <a:xfrm rot="5400000">
              <a:off x="7763540" y="859303"/>
              <a:ext cx="377475" cy="318871"/>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0"/>
            <p:cNvSpPr/>
            <p:nvPr/>
          </p:nvSpPr>
          <p:spPr>
            <a:xfrm rot="5400000">
              <a:off x="7763540" y="1237126"/>
              <a:ext cx="377475" cy="318871"/>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0"/>
            <p:cNvSpPr/>
            <p:nvPr/>
          </p:nvSpPr>
          <p:spPr>
            <a:xfrm rot="5400000">
              <a:off x="7763540" y="1614948"/>
              <a:ext cx="377475" cy="318871"/>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0"/>
            <p:cNvSpPr/>
            <p:nvPr/>
          </p:nvSpPr>
          <p:spPr>
            <a:xfrm rot="5400000">
              <a:off x="8082602" y="1993112"/>
              <a:ext cx="377475" cy="318871"/>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p:cNvSpPr/>
            <p:nvPr/>
          </p:nvSpPr>
          <p:spPr>
            <a:xfrm rot="5400000">
              <a:off x="8082602" y="2370935"/>
              <a:ext cx="377475" cy="318871"/>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p:cNvSpPr/>
            <p:nvPr/>
          </p:nvSpPr>
          <p:spPr>
            <a:xfrm rot="5400000">
              <a:off x="8082602" y="2748758"/>
              <a:ext cx="377475" cy="318871"/>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p:cNvSpPr/>
            <p:nvPr/>
          </p:nvSpPr>
          <p:spPr>
            <a:xfrm rot="5400000">
              <a:off x="8082602" y="3126580"/>
              <a:ext cx="377475" cy="318871"/>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p:cNvSpPr/>
            <p:nvPr/>
          </p:nvSpPr>
          <p:spPr>
            <a:xfrm rot="5400000">
              <a:off x="8082602" y="3504403"/>
              <a:ext cx="377475" cy="318871"/>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0"/>
            <p:cNvSpPr/>
            <p:nvPr/>
          </p:nvSpPr>
          <p:spPr>
            <a:xfrm rot="5400000">
              <a:off x="8082602" y="3882226"/>
              <a:ext cx="377475" cy="318871"/>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0"/>
            <p:cNvSpPr/>
            <p:nvPr/>
          </p:nvSpPr>
          <p:spPr>
            <a:xfrm rot="5400000">
              <a:off x="7763540" y="2370588"/>
              <a:ext cx="377475" cy="318871"/>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0"/>
            <p:cNvSpPr/>
            <p:nvPr/>
          </p:nvSpPr>
          <p:spPr>
            <a:xfrm rot="5400000">
              <a:off x="7763540" y="2748411"/>
              <a:ext cx="377475" cy="318871"/>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0"/>
            <p:cNvSpPr/>
            <p:nvPr/>
          </p:nvSpPr>
          <p:spPr>
            <a:xfrm rot="5400000">
              <a:off x="7763540" y="3126234"/>
              <a:ext cx="377475" cy="318871"/>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0"/>
            <p:cNvSpPr/>
            <p:nvPr/>
          </p:nvSpPr>
          <p:spPr>
            <a:xfrm rot="5400000">
              <a:off x="7763540" y="3504056"/>
              <a:ext cx="377475" cy="318871"/>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0"/>
            <p:cNvSpPr/>
            <p:nvPr/>
          </p:nvSpPr>
          <p:spPr>
            <a:xfrm rot="5400000">
              <a:off x="7763540" y="3881879"/>
              <a:ext cx="377475" cy="318871"/>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0"/>
            <p:cNvSpPr/>
            <p:nvPr/>
          </p:nvSpPr>
          <p:spPr>
            <a:xfrm rot="5400000">
              <a:off x="7763540" y="1992771"/>
              <a:ext cx="377475" cy="318871"/>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40"/>
          <p:cNvGrpSpPr/>
          <p:nvPr/>
        </p:nvGrpSpPr>
        <p:grpSpPr>
          <a:xfrm>
            <a:off x="5834457" y="3429817"/>
            <a:ext cx="1644153" cy="1178582"/>
            <a:chOff x="5359500" y="2952150"/>
            <a:chExt cx="2191035" cy="1570605"/>
          </a:xfrm>
        </p:grpSpPr>
        <p:sp>
          <p:nvSpPr>
            <p:cNvPr id="608" name="Google Shape;608;p40"/>
            <p:cNvSpPr/>
            <p:nvPr/>
          </p:nvSpPr>
          <p:spPr>
            <a:xfrm>
              <a:off x="5510175" y="3272061"/>
              <a:ext cx="1889777" cy="1250694"/>
            </a:xfrm>
            <a:custGeom>
              <a:avLst/>
              <a:gdLst/>
              <a:ahLst/>
              <a:cxnLst/>
              <a:rect l="l" t="t" r="r" b="b"/>
              <a:pathLst>
                <a:path w="20569" h="13613" extrusionOk="0">
                  <a:moveTo>
                    <a:pt x="3572" y="0"/>
                  </a:moveTo>
                  <a:cubicBezTo>
                    <a:pt x="2354" y="0"/>
                    <a:pt x="1328" y="915"/>
                    <a:pt x="1187" y="2127"/>
                  </a:cubicBezTo>
                  <a:lnTo>
                    <a:pt x="167" y="10934"/>
                  </a:lnTo>
                  <a:cubicBezTo>
                    <a:pt x="0" y="12362"/>
                    <a:pt x="1116" y="13613"/>
                    <a:pt x="2553" y="13613"/>
                  </a:cubicBezTo>
                  <a:lnTo>
                    <a:pt x="18016" y="13613"/>
                  </a:lnTo>
                  <a:cubicBezTo>
                    <a:pt x="19453" y="13613"/>
                    <a:pt x="20568" y="12362"/>
                    <a:pt x="20404" y="10934"/>
                  </a:cubicBezTo>
                  <a:lnTo>
                    <a:pt x="19382" y="2127"/>
                  </a:lnTo>
                  <a:cubicBezTo>
                    <a:pt x="19241" y="915"/>
                    <a:pt x="18217" y="0"/>
                    <a:pt x="16996"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0"/>
            <p:cNvSpPr/>
            <p:nvPr/>
          </p:nvSpPr>
          <p:spPr>
            <a:xfrm>
              <a:off x="6256842" y="3458476"/>
              <a:ext cx="963585" cy="877957"/>
            </a:xfrm>
            <a:custGeom>
              <a:avLst/>
              <a:gdLst/>
              <a:ahLst/>
              <a:cxnLst/>
              <a:rect l="l" t="t" r="r" b="b"/>
              <a:pathLst>
                <a:path w="10488" h="9556" extrusionOk="0">
                  <a:moveTo>
                    <a:pt x="5243" y="1"/>
                  </a:moveTo>
                  <a:cubicBezTo>
                    <a:pt x="4021" y="1"/>
                    <a:pt x="2799" y="467"/>
                    <a:pt x="1867" y="1400"/>
                  </a:cubicBezTo>
                  <a:cubicBezTo>
                    <a:pt x="0" y="3266"/>
                    <a:pt x="0" y="6291"/>
                    <a:pt x="1867" y="8157"/>
                  </a:cubicBezTo>
                  <a:cubicBezTo>
                    <a:pt x="2799" y="9089"/>
                    <a:pt x="4021" y="9555"/>
                    <a:pt x="5243" y="9555"/>
                  </a:cubicBezTo>
                  <a:cubicBezTo>
                    <a:pt x="6466" y="9555"/>
                    <a:pt x="7688" y="9089"/>
                    <a:pt x="8621" y="8157"/>
                  </a:cubicBezTo>
                  <a:cubicBezTo>
                    <a:pt x="10488" y="6291"/>
                    <a:pt x="10488" y="3266"/>
                    <a:pt x="8621" y="1400"/>
                  </a:cubicBezTo>
                  <a:cubicBezTo>
                    <a:pt x="7688" y="467"/>
                    <a:pt x="6466" y="1"/>
                    <a:pt x="5243"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0"/>
            <p:cNvSpPr/>
            <p:nvPr/>
          </p:nvSpPr>
          <p:spPr>
            <a:xfrm>
              <a:off x="5686666" y="4086262"/>
              <a:ext cx="250176" cy="250176"/>
            </a:xfrm>
            <a:custGeom>
              <a:avLst/>
              <a:gdLst/>
              <a:ahLst/>
              <a:cxnLst/>
              <a:rect l="l" t="t" r="r" b="b"/>
              <a:pathLst>
                <a:path w="2723" h="2723" extrusionOk="0">
                  <a:moveTo>
                    <a:pt x="1363" y="1"/>
                  </a:moveTo>
                  <a:cubicBezTo>
                    <a:pt x="610" y="1"/>
                    <a:pt x="1" y="610"/>
                    <a:pt x="1" y="1363"/>
                  </a:cubicBezTo>
                  <a:cubicBezTo>
                    <a:pt x="1" y="2113"/>
                    <a:pt x="610" y="2722"/>
                    <a:pt x="1363" y="2722"/>
                  </a:cubicBezTo>
                  <a:cubicBezTo>
                    <a:pt x="2113" y="2722"/>
                    <a:pt x="2722" y="2113"/>
                    <a:pt x="2722" y="1363"/>
                  </a:cubicBezTo>
                  <a:cubicBezTo>
                    <a:pt x="2722" y="610"/>
                    <a:pt x="2113" y="1"/>
                    <a:pt x="1363"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0"/>
            <p:cNvSpPr/>
            <p:nvPr/>
          </p:nvSpPr>
          <p:spPr>
            <a:xfrm>
              <a:off x="6020356" y="4160956"/>
              <a:ext cx="100879" cy="100971"/>
            </a:xfrm>
            <a:custGeom>
              <a:avLst/>
              <a:gdLst/>
              <a:ahLst/>
              <a:cxnLst/>
              <a:rect l="l" t="t" r="r" b="b"/>
              <a:pathLst>
                <a:path w="1098" h="1099" extrusionOk="0">
                  <a:moveTo>
                    <a:pt x="550" y="0"/>
                  </a:moveTo>
                  <a:cubicBezTo>
                    <a:pt x="247" y="0"/>
                    <a:pt x="1" y="246"/>
                    <a:pt x="1" y="550"/>
                  </a:cubicBezTo>
                  <a:cubicBezTo>
                    <a:pt x="1" y="853"/>
                    <a:pt x="247" y="1099"/>
                    <a:pt x="550" y="1099"/>
                  </a:cubicBezTo>
                  <a:cubicBezTo>
                    <a:pt x="854" y="1099"/>
                    <a:pt x="1097" y="853"/>
                    <a:pt x="1097" y="550"/>
                  </a:cubicBezTo>
                  <a:cubicBezTo>
                    <a:pt x="1097" y="246"/>
                    <a:pt x="854" y="0"/>
                    <a:pt x="550" y="0"/>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0"/>
            <p:cNvSpPr/>
            <p:nvPr/>
          </p:nvSpPr>
          <p:spPr>
            <a:xfrm>
              <a:off x="6189038" y="4160956"/>
              <a:ext cx="100879" cy="100971"/>
            </a:xfrm>
            <a:custGeom>
              <a:avLst/>
              <a:gdLst/>
              <a:ahLst/>
              <a:cxnLst/>
              <a:rect l="l" t="t" r="r" b="b"/>
              <a:pathLst>
                <a:path w="1098" h="1099" extrusionOk="0">
                  <a:moveTo>
                    <a:pt x="550" y="0"/>
                  </a:moveTo>
                  <a:cubicBezTo>
                    <a:pt x="247" y="0"/>
                    <a:pt x="1" y="246"/>
                    <a:pt x="1" y="550"/>
                  </a:cubicBezTo>
                  <a:cubicBezTo>
                    <a:pt x="1" y="853"/>
                    <a:pt x="247" y="1099"/>
                    <a:pt x="550" y="1099"/>
                  </a:cubicBezTo>
                  <a:cubicBezTo>
                    <a:pt x="852" y="1099"/>
                    <a:pt x="1098" y="853"/>
                    <a:pt x="1098" y="550"/>
                  </a:cubicBezTo>
                  <a:cubicBezTo>
                    <a:pt x="1098" y="246"/>
                    <a:pt x="852" y="0"/>
                    <a:pt x="550" y="0"/>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0"/>
            <p:cNvSpPr/>
            <p:nvPr/>
          </p:nvSpPr>
          <p:spPr>
            <a:xfrm>
              <a:off x="5359500" y="3002773"/>
              <a:ext cx="2191035" cy="730682"/>
            </a:xfrm>
            <a:custGeom>
              <a:avLst/>
              <a:gdLst/>
              <a:ahLst/>
              <a:cxnLst/>
              <a:rect l="l" t="t" r="r" b="b"/>
              <a:pathLst>
                <a:path w="23848" h="7953" fill="none" extrusionOk="0">
                  <a:moveTo>
                    <a:pt x="2491" y="7953"/>
                  </a:moveTo>
                  <a:lnTo>
                    <a:pt x="1963" y="7953"/>
                  </a:lnTo>
                  <a:cubicBezTo>
                    <a:pt x="854" y="7953"/>
                    <a:pt x="1" y="6971"/>
                    <a:pt x="157" y="5873"/>
                  </a:cubicBezTo>
                  <a:lnTo>
                    <a:pt x="736" y="2542"/>
                  </a:lnTo>
                  <a:cubicBezTo>
                    <a:pt x="990" y="1074"/>
                    <a:pt x="2264" y="1"/>
                    <a:pt x="3757" y="1"/>
                  </a:cubicBezTo>
                  <a:lnTo>
                    <a:pt x="20092" y="1"/>
                  </a:lnTo>
                  <a:cubicBezTo>
                    <a:pt x="21584" y="1"/>
                    <a:pt x="22858" y="1074"/>
                    <a:pt x="23113" y="2542"/>
                  </a:cubicBezTo>
                  <a:lnTo>
                    <a:pt x="23692" y="5873"/>
                  </a:lnTo>
                  <a:cubicBezTo>
                    <a:pt x="23848" y="6971"/>
                    <a:pt x="22995" y="7953"/>
                    <a:pt x="21886" y="7953"/>
                  </a:cubicBezTo>
                  <a:lnTo>
                    <a:pt x="21358" y="7953"/>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0"/>
            <p:cNvSpPr/>
            <p:nvPr/>
          </p:nvSpPr>
          <p:spPr>
            <a:xfrm>
              <a:off x="5795722" y="2952150"/>
              <a:ext cx="1318682" cy="101430"/>
            </a:xfrm>
            <a:custGeom>
              <a:avLst/>
              <a:gdLst/>
              <a:ahLst/>
              <a:cxnLst/>
              <a:rect l="l" t="t" r="r" b="b"/>
              <a:pathLst>
                <a:path w="14353" h="1104" extrusionOk="0">
                  <a:moveTo>
                    <a:pt x="550" y="0"/>
                  </a:moveTo>
                  <a:cubicBezTo>
                    <a:pt x="246" y="0"/>
                    <a:pt x="0" y="248"/>
                    <a:pt x="0" y="552"/>
                  </a:cubicBezTo>
                  <a:cubicBezTo>
                    <a:pt x="0" y="855"/>
                    <a:pt x="246" y="1103"/>
                    <a:pt x="550" y="1103"/>
                  </a:cubicBezTo>
                  <a:lnTo>
                    <a:pt x="13803" y="1103"/>
                  </a:lnTo>
                  <a:cubicBezTo>
                    <a:pt x="14106" y="1103"/>
                    <a:pt x="14352" y="855"/>
                    <a:pt x="14352" y="552"/>
                  </a:cubicBezTo>
                  <a:cubicBezTo>
                    <a:pt x="14352" y="248"/>
                    <a:pt x="14106" y="0"/>
                    <a:pt x="13803"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0"/>
            <p:cNvSpPr/>
            <p:nvPr/>
          </p:nvSpPr>
          <p:spPr>
            <a:xfrm>
              <a:off x="5795722" y="2952150"/>
              <a:ext cx="1318682" cy="101430"/>
            </a:xfrm>
            <a:custGeom>
              <a:avLst/>
              <a:gdLst/>
              <a:ahLst/>
              <a:cxnLst/>
              <a:rect l="l" t="t" r="r" b="b"/>
              <a:pathLst>
                <a:path w="14353" h="1104" fill="none" extrusionOk="0">
                  <a:moveTo>
                    <a:pt x="13803" y="1103"/>
                  </a:moveTo>
                  <a:lnTo>
                    <a:pt x="550" y="1103"/>
                  </a:lnTo>
                  <a:cubicBezTo>
                    <a:pt x="246" y="1103"/>
                    <a:pt x="0" y="855"/>
                    <a:pt x="0" y="552"/>
                  </a:cubicBezTo>
                  <a:lnTo>
                    <a:pt x="0" y="552"/>
                  </a:lnTo>
                  <a:cubicBezTo>
                    <a:pt x="0" y="248"/>
                    <a:pt x="246" y="0"/>
                    <a:pt x="550" y="0"/>
                  </a:cubicBezTo>
                  <a:lnTo>
                    <a:pt x="13803" y="0"/>
                  </a:lnTo>
                  <a:cubicBezTo>
                    <a:pt x="14106" y="0"/>
                    <a:pt x="14352" y="248"/>
                    <a:pt x="14352" y="552"/>
                  </a:cubicBezTo>
                  <a:lnTo>
                    <a:pt x="14352" y="552"/>
                  </a:lnTo>
                  <a:cubicBezTo>
                    <a:pt x="14352" y="855"/>
                    <a:pt x="14106" y="1103"/>
                    <a:pt x="13803" y="1103"/>
                  </a:cubicBez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0"/>
            <p:cNvSpPr/>
            <p:nvPr/>
          </p:nvSpPr>
          <p:spPr>
            <a:xfrm>
              <a:off x="7308717" y="3614756"/>
              <a:ext cx="149756" cy="237129"/>
            </a:xfrm>
            <a:custGeom>
              <a:avLst/>
              <a:gdLst/>
              <a:ahLst/>
              <a:cxnLst/>
              <a:rect l="l" t="t" r="r" b="b"/>
              <a:pathLst>
                <a:path w="1630" h="2581" extrusionOk="0">
                  <a:moveTo>
                    <a:pt x="1" y="1"/>
                  </a:moveTo>
                  <a:lnTo>
                    <a:pt x="300" y="2581"/>
                  </a:lnTo>
                  <a:cubicBezTo>
                    <a:pt x="1054" y="2581"/>
                    <a:pt x="1629" y="1909"/>
                    <a:pt x="1514" y="1166"/>
                  </a:cubicBezTo>
                  <a:lnTo>
                    <a:pt x="1493" y="1039"/>
                  </a:lnTo>
                  <a:cubicBezTo>
                    <a:pt x="1401" y="441"/>
                    <a:pt x="885" y="1"/>
                    <a:pt x="281"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0"/>
            <p:cNvSpPr/>
            <p:nvPr/>
          </p:nvSpPr>
          <p:spPr>
            <a:xfrm>
              <a:off x="7308717" y="3614756"/>
              <a:ext cx="149756" cy="237129"/>
            </a:xfrm>
            <a:custGeom>
              <a:avLst/>
              <a:gdLst/>
              <a:ahLst/>
              <a:cxnLst/>
              <a:rect l="l" t="t" r="r" b="b"/>
              <a:pathLst>
                <a:path w="1630" h="2581" fill="none" extrusionOk="0">
                  <a:moveTo>
                    <a:pt x="1" y="1"/>
                  </a:moveTo>
                  <a:lnTo>
                    <a:pt x="281" y="1"/>
                  </a:lnTo>
                  <a:cubicBezTo>
                    <a:pt x="885" y="1"/>
                    <a:pt x="1401" y="441"/>
                    <a:pt x="1493" y="1039"/>
                  </a:cubicBezTo>
                  <a:lnTo>
                    <a:pt x="1514" y="1166"/>
                  </a:lnTo>
                  <a:cubicBezTo>
                    <a:pt x="1629" y="1909"/>
                    <a:pt x="1054" y="2581"/>
                    <a:pt x="300" y="2581"/>
                  </a:cubicBezTo>
                  <a:lnTo>
                    <a:pt x="300" y="2581"/>
                  </a:lnTo>
                  <a:lnTo>
                    <a:pt x="1" y="1"/>
                  </a:lnTo>
                  <a:close/>
                </a:path>
              </a:pathLst>
            </a:custGeom>
            <a:solidFill>
              <a:schemeClr val="accent1"/>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0"/>
            <p:cNvSpPr/>
            <p:nvPr/>
          </p:nvSpPr>
          <p:spPr>
            <a:xfrm>
              <a:off x="5451650" y="3614756"/>
              <a:ext cx="149756" cy="237129"/>
            </a:xfrm>
            <a:custGeom>
              <a:avLst/>
              <a:gdLst/>
              <a:ahLst/>
              <a:cxnLst/>
              <a:rect l="l" t="t" r="r" b="b"/>
              <a:pathLst>
                <a:path w="1630" h="2581" extrusionOk="0">
                  <a:moveTo>
                    <a:pt x="1349" y="1"/>
                  </a:moveTo>
                  <a:cubicBezTo>
                    <a:pt x="744" y="1"/>
                    <a:pt x="229" y="441"/>
                    <a:pt x="137" y="1039"/>
                  </a:cubicBezTo>
                  <a:lnTo>
                    <a:pt x="116" y="1166"/>
                  </a:lnTo>
                  <a:cubicBezTo>
                    <a:pt x="0" y="1909"/>
                    <a:pt x="575" y="2581"/>
                    <a:pt x="1330" y="2581"/>
                  </a:cubicBezTo>
                  <a:lnTo>
                    <a:pt x="1629"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0"/>
            <p:cNvSpPr/>
            <p:nvPr/>
          </p:nvSpPr>
          <p:spPr>
            <a:xfrm>
              <a:off x="5736830" y="3575525"/>
              <a:ext cx="472972" cy="430526"/>
            </a:xfrm>
            <a:custGeom>
              <a:avLst/>
              <a:gdLst/>
              <a:ahLst/>
              <a:cxnLst/>
              <a:rect l="l" t="t" r="r" b="b"/>
              <a:pathLst>
                <a:path w="5148" h="4686" extrusionOk="0">
                  <a:moveTo>
                    <a:pt x="2573" y="1"/>
                  </a:moveTo>
                  <a:cubicBezTo>
                    <a:pt x="1508" y="1"/>
                    <a:pt x="544" y="732"/>
                    <a:pt x="293" y="1813"/>
                  </a:cubicBezTo>
                  <a:cubicBezTo>
                    <a:pt x="0" y="3072"/>
                    <a:pt x="782" y="4331"/>
                    <a:pt x="2044" y="4624"/>
                  </a:cubicBezTo>
                  <a:cubicBezTo>
                    <a:pt x="2223" y="4666"/>
                    <a:pt x="2402" y="4686"/>
                    <a:pt x="2578" y="4686"/>
                  </a:cubicBezTo>
                  <a:cubicBezTo>
                    <a:pt x="3641" y="4686"/>
                    <a:pt x="4603" y="3955"/>
                    <a:pt x="4855" y="2875"/>
                  </a:cubicBezTo>
                  <a:cubicBezTo>
                    <a:pt x="5147" y="1616"/>
                    <a:pt x="4365" y="357"/>
                    <a:pt x="3106" y="62"/>
                  </a:cubicBezTo>
                  <a:cubicBezTo>
                    <a:pt x="2928" y="21"/>
                    <a:pt x="2749" y="1"/>
                    <a:pt x="2573"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40"/>
          <p:cNvGrpSpPr/>
          <p:nvPr/>
        </p:nvGrpSpPr>
        <p:grpSpPr>
          <a:xfrm>
            <a:off x="6037367" y="720668"/>
            <a:ext cx="1238337" cy="1238243"/>
            <a:chOff x="6907575" y="1482500"/>
            <a:chExt cx="1403851" cy="1403745"/>
          </a:xfrm>
        </p:grpSpPr>
        <p:sp>
          <p:nvSpPr>
            <p:cNvPr id="621" name="Google Shape;621;p40"/>
            <p:cNvSpPr/>
            <p:nvPr/>
          </p:nvSpPr>
          <p:spPr>
            <a:xfrm>
              <a:off x="6907575" y="1482500"/>
              <a:ext cx="1403851" cy="1403745"/>
            </a:xfrm>
            <a:custGeom>
              <a:avLst/>
              <a:gdLst/>
              <a:ahLst/>
              <a:cxnLst/>
              <a:rect l="l" t="t" r="r" b="b"/>
              <a:pathLst>
                <a:path w="26499" h="26497" extrusionOk="0">
                  <a:moveTo>
                    <a:pt x="13250" y="1"/>
                  </a:moveTo>
                  <a:cubicBezTo>
                    <a:pt x="9736" y="1"/>
                    <a:pt x="6367" y="1397"/>
                    <a:pt x="3883" y="3881"/>
                  </a:cubicBezTo>
                  <a:cubicBezTo>
                    <a:pt x="1397" y="6367"/>
                    <a:pt x="1" y="9736"/>
                    <a:pt x="1" y="13250"/>
                  </a:cubicBezTo>
                  <a:cubicBezTo>
                    <a:pt x="1" y="16762"/>
                    <a:pt x="1397" y="20133"/>
                    <a:pt x="3883" y="22617"/>
                  </a:cubicBezTo>
                  <a:cubicBezTo>
                    <a:pt x="6367" y="25103"/>
                    <a:pt x="9736" y="26497"/>
                    <a:pt x="13250" y="26497"/>
                  </a:cubicBezTo>
                  <a:cubicBezTo>
                    <a:pt x="16764" y="26497"/>
                    <a:pt x="20133" y="25103"/>
                    <a:pt x="22617" y="22617"/>
                  </a:cubicBezTo>
                  <a:cubicBezTo>
                    <a:pt x="25103" y="20133"/>
                    <a:pt x="26499" y="16762"/>
                    <a:pt x="26499" y="13250"/>
                  </a:cubicBezTo>
                  <a:cubicBezTo>
                    <a:pt x="26499" y="9736"/>
                    <a:pt x="25103" y="6367"/>
                    <a:pt x="22617" y="3881"/>
                  </a:cubicBezTo>
                  <a:cubicBezTo>
                    <a:pt x="20133" y="1397"/>
                    <a:pt x="16764" y="1"/>
                    <a:pt x="13250"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40"/>
            <p:cNvGrpSpPr/>
            <p:nvPr/>
          </p:nvGrpSpPr>
          <p:grpSpPr>
            <a:xfrm>
              <a:off x="7089821" y="1664640"/>
              <a:ext cx="1039419" cy="1039525"/>
              <a:chOff x="6469796" y="843540"/>
              <a:chExt cx="1039419" cy="1039525"/>
            </a:xfrm>
          </p:grpSpPr>
          <p:sp>
            <p:nvSpPr>
              <p:cNvPr id="623" name="Google Shape;623;p40"/>
              <p:cNvSpPr/>
              <p:nvPr/>
            </p:nvSpPr>
            <p:spPr>
              <a:xfrm>
                <a:off x="6469796" y="843540"/>
                <a:ext cx="1039419" cy="1039525"/>
              </a:xfrm>
              <a:custGeom>
                <a:avLst/>
                <a:gdLst/>
                <a:ahLst/>
                <a:cxnLst/>
                <a:rect l="l" t="t" r="r" b="b"/>
                <a:pathLst>
                  <a:path w="19620" h="19622" fill="none" extrusionOk="0">
                    <a:moveTo>
                      <a:pt x="19619" y="9812"/>
                    </a:moveTo>
                    <a:cubicBezTo>
                      <a:pt x="19619" y="12413"/>
                      <a:pt x="18587" y="14908"/>
                      <a:pt x="16746" y="16748"/>
                    </a:cubicBezTo>
                    <a:cubicBezTo>
                      <a:pt x="14908" y="18589"/>
                      <a:pt x="12411" y="19621"/>
                      <a:pt x="9810" y="19621"/>
                    </a:cubicBezTo>
                    <a:cubicBezTo>
                      <a:pt x="7208" y="19621"/>
                      <a:pt x="4712" y="18589"/>
                      <a:pt x="2873" y="16748"/>
                    </a:cubicBezTo>
                    <a:cubicBezTo>
                      <a:pt x="1033" y="14908"/>
                      <a:pt x="0" y="12413"/>
                      <a:pt x="0" y="9812"/>
                    </a:cubicBezTo>
                    <a:cubicBezTo>
                      <a:pt x="0" y="4393"/>
                      <a:pt x="4391" y="0"/>
                      <a:pt x="9810" y="0"/>
                    </a:cubicBezTo>
                    <a:cubicBezTo>
                      <a:pt x="12411" y="0"/>
                      <a:pt x="14908" y="1035"/>
                      <a:pt x="16746" y="2875"/>
                    </a:cubicBezTo>
                    <a:cubicBezTo>
                      <a:pt x="18587" y="4714"/>
                      <a:pt x="19619" y="7210"/>
                      <a:pt x="19619" y="9812"/>
                    </a:cubicBezTo>
                    <a:close/>
                  </a:path>
                </a:pathLst>
              </a:custGeom>
              <a:solidFill>
                <a:schemeClr val="dk1"/>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0"/>
              <p:cNvSpPr/>
              <p:nvPr/>
            </p:nvSpPr>
            <p:spPr>
              <a:xfrm>
                <a:off x="6469796" y="1042050"/>
                <a:ext cx="1039419" cy="642617"/>
              </a:xfrm>
              <a:custGeom>
                <a:avLst/>
                <a:gdLst/>
                <a:ahLst/>
                <a:cxnLst/>
                <a:rect l="l" t="t" r="r" b="b"/>
                <a:pathLst>
                  <a:path w="19620" h="12130" fill="none" extrusionOk="0">
                    <a:moveTo>
                      <a:pt x="19619" y="6065"/>
                    </a:moveTo>
                    <a:cubicBezTo>
                      <a:pt x="19619" y="7672"/>
                      <a:pt x="18587" y="9216"/>
                      <a:pt x="16746" y="10353"/>
                    </a:cubicBezTo>
                    <a:cubicBezTo>
                      <a:pt x="14908" y="11490"/>
                      <a:pt x="12411" y="12129"/>
                      <a:pt x="9810" y="12129"/>
                    </a:cubicBezTo>
                    <a:cubicBezTo>
                      <a:pt x="4391" y="12129"/>
                      <a:pt x="0" y="9414"/>
                      <a:pt x="0" y="6065"/>
                    </a:cubicBezTo>
                    <a:cubicBezTo>
                      <a:pt x="0" y="2715"/>
                      <a:pt x="4391" y="0"/>
                      <a:pt x="9810" y="0"/>
                    </a:cubicBezTo>
                    <a:cubicBezTo>
                      <a:pt x="12411" y="0"/>
                      <a:pt x="14908" y="640"/>
                      <a:pt x="16746" y="1777"/>
                    </a:cubicBezTo>
                    <a:cubicBezTo>
                      <a:pt x="18587" y="2914"/>
                      <a:pt x="19619" y="4455"/>
                      <a:pt x="19619" y="6065"/>
                    </a:cubicBezTo>
                    <a:close/>
                  </a:path>
                </a:pathLst>
              </a:custGeom>
              <a:solidFill>
                <a:schemeClr val="dk1"/>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0"/>
              <p:cNvSpPr/>
              <p:nvPr/>
            </p:nvSpPr>
            <p:spPr>
              <a:xfrm>
                <a:off x="6469796" y="1240454"/>
                <a:ext cx="1039419" cy="245657"/>
              </a:xfrm>
              <a:custGeom>
                <a:avLst/>
                <a:gdLst/>
                <a:ahLst/>
                <a:cxnLst/>
                <a:rect l="l" t="t" r="r" b="b"/>
                <a:pathLst>
                  <a:path w="19620" h="4637" fill="none" extrusionOk="0">
                    <a:moveTo>
                      <a:pt x="19619" y="2320"/>
                    </a:moveTo>
                    <a:cubicBezTo>
                      <a:pt x="19619" y="2933"/>
                      <a:pt x="18587" y="3523"/>
                      <a:pt x="16746" y="3959"/>
                    </a:cubicBezTo>
                    <a:cubicBezTo>
                      <a:pt x="14908" y="4393"/>
                      <a:pt x="12411" y="4637"/>
                      <a:pt x="9810" y="4637"/>
                    </a:cubicBezTo>
                    <a:cubicBezTo>
                      <a:pt x="4391" y="4637"/>
                      <a:pt x="0" y="3600"/>
                      <a:pt x="0" y="2320"/>
                    </a:cubicBezTo>
                    <a:cubicBezTo>
                      <a:pt x="0" y="1039"/>
                      <a:pt x="4391" y="0"/>
                      <a:pt x="9810" y="0"/>
                    </a:cubicBezTo>
                    <a:cubicBezTo>
                      <a:pt x="12411" y="0"/>
                      <a:pt x="14908" y="244"/>
                      <a:pt x="16746" y="680"/>
                    </a:cubicBezTo>
                    <a:cubicBezTo>
                      <a:pt x="18587" y="1114"/>
                      <a:pt x="19619" y="1704"/>
                      <a:pt x="19619" y="2320"/>
                    </a:cubicBezTo>
                    <a:close/>
                  </a:path>
                </a:pathLst>
              </a:custGeom>
              <a:solidFill>
                <a:schemeClr val="dk1"/>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0"/>
              <p:cNvSpPr/>
              <p:nvPr/>
            </p:nvSpPr>
            <p:spPr>
              <a:xfrm>
                <a:off x="6469796" y="843540"/>
                <a:ext cx="1039419" cy="1039525"/>
              </a:xfrm>
              <a:custGeom>
                <a:avLst/>
                <a:gdLst/>
                <a:ahLst/>
                <a:cxnLst/>
                <a:rect l="l" t="t" r="r" b="b"/>
                <a:pathLst>
                  <a:path w="19620" h="19622" fill="none" extrusionOk="0">
                    <a:moveTo>
                      <a:pt x="19619" y="9812"/>
                    </a:moveTo>
                    <a:cubicBezTo>
                      <a:pt x="19619" y="12413"/>
                      <a:pt x="18587" y="14908"/>
                      <a:pt x="16746" y="16748"/>
                    </a:cubicBezTo>
                    <a:cubicBezTo>
                      <a:pt x="14908" y="18589"/>
                      <a:pt x="12411" y="19621"/>
                      <a:pt x="9810" y="19621"/>
                    </a:cubicBezTo>
                    <a:cubicBezTo>
                      <a:pt x="7208" y="19621"/>
                      <a:pt x="4712" y="18589"/>
                      <a:pt x="2873" y="16748"/>
                    </a:cubicBezTo>
                    <a:cubicBezTo>
                      <a:pt x="1033" y="14908"/>
                      <a:pt x="0" y="12413"/>
                      <a:pt x="0" y="9812"/>
                    </a:cubicBezTo>
                    <a:cubicBezTo>
                      <a:pt x="0" y="4393"/>
                      <a:pt x="4391" y="0"/>
                      <a:pt x="9810" y="0"/>
                    </a:cubicBezTo>
                    <a:cubicBezTo>
                      <a:pt x="12411" y="0"/>
                      <a:pt x="14908" y="1035"/>
                      <a:pt x="16746" y="2875"/>
                    </a:cubicBezTo>
                    <a:cubicBezTo>
                      <a:pt x="18587" y="4714"/>
                      <a:pt x="19619" y="7210"/>
                      <a:pt x="19619" y="9812"/>
                    </a:cubicBezTo>
                    <a:close/>
                  </a:path>
                </a:pathLst>
              </a:custGeom>
              <a:solidFill>
                <a:schemeClr val="dk1"/>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0"/>
              <p:cNvSpPr/>
              <p:nvPr/>
            </p:nvSpPr>
            <p:spPr>
              <a:xfrm>
                <a:off x="6668200" y="843540"/>
                <a:ext cx="642617" cy="1039525"/>
              </a:xfrm>
              <a:custGeom>
                <a:avLst/>
                <a:gdLst/>
                <a:ahLst/>
                <a:cxnLst/>
                <a:rect l="l" t="t" r="r" b="b"/>
                <a:pathLst>
                  <a:path w="12130" h="19622" fill="none" extrusionOk="0">
                    <a:moveTo>
                      <a:pt x="12129" y="9812"/>
                    </a:moveTo>
                    <a:cubicBezTo>
                      <a:pt x="12129" y="12413"/>
                      <a:pt x="11490" y="14908"/>
                      <a:pt x="10353" y="16748"/>
                    </a:cubicBezTo>
                    <a:cubicBezTo>
                      <a:pt x="9216" y="18589"/>
                      <a:pt x="7672" y="19621"/>
                      <a:pt x="6065" y="19621"/>
                    </a:cubicBezTo>
                    <a:cubicBezTo>
                      <a:pt x="4457" y="19621"/>
                      <a:pt x="2914" y="18589"/>
                      <a:pt x="1777" y="16748"/>
                    </a:cubicBezTo>
                    <a:cubicBezTo>
                      <a:pt x="640" y="14908"/>
                      <a:pt x="0" y="12413"/>
                      <a:pt x="0" y="9812"/>
                    </a:cubicBezTo>
                    <a:cubicBezTo>
                      <a:pt x="0" y="4393"/>
                      <a:pt x="2715" y="0"/>
                      <a:pt x="6065" y="0"/>
                    </a:cubicBezTo>
                    <a:cubicBezTo>
                      <a:pt x="9415" y="0"/>
                      <a:pt x="12129" y="4393"/>
                      <a:pt x="12129" y="9812"/>
                    </a:cubicBezTo>
                    <a:close/>
                  </a:path>
                </a:pathLst>
              </a:custGeom>
              <a:solidFill>
                <a:schemeClr val="dk1"/>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6866604" y="843540"/>
                <a:ext cx="245816" cy="1039525"/>
              </a:xfrm>
              <a:custGeom>
                <a:avLst/>
                <a:gdLst/>
                <a:ahLst/>
                <a:cxnLst/>
                <a:rect l="l" t="t" r="r" b="b"/>
                <a:pathLst>
                  <a:path w="4640" h="19622" fill="none" extrusionOk="0">
                    <a:moveTo>
                      <a:pt x="4639" y="9812"/>
                    </a:moveTo>
                    <a:cubicBezTo>
                      <a:pt x="4639" y="12413"/>
                      <a:pt x="4393" y="14908"/>
                      <a:pt x="3959" y="16748"/>
                    </a:cubicBezTo>
                    <a:cubicBezTo>
                      <a:pt x="3526" y="18589"/>
                      <a:pt x="2936" y="19621"/>
                      <a:pt x="2320" y="19621"/>
                    </a:cubicBezTo>
                    <a:cubicBezTo>
                      <a:pt x="1704" y="19621"/>
                      <a:pt x="1114" y="18589"/>
                      <a:pt x="680" y="16748"/>
                    </a:cubicBezTo>
                    <a:cubicBezTo>
                      <a:pt x="246" y="14908"/>
                      <a:pt x="1" y="12413"/>
                      <a:pt x="1" y="9812"/>
                    </a:cubicBezTo>
                    <a:cubicBezTo>
                      <a:pt x="1" y="4393"/>
                      <a:pt x="1039" y="0"/>
                      <a:pt x="2320" y="0"/>
                    </a:cubicBezTo>
                    <a:cubicBezTo>
                      <a:pt x="3600" y="0"/>
                      <a:pt x="4639" y="4393"/>
                      <a:pt x="4639" y="9812"/>
                    </a:cubicBezTo>
                    <a:close/>
                  </a:path>
                </a:pathLst>
              </a:custGeom>
              <a:solidFill>
                <a:schemeClr val="dk1"/>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9" name="Google Shape;629;p40"/>
          <p:cNvGrpSpPr/>
          <p:nvPr/>
        </p:nvGrpSpPr>
        <p:grpSpPr>
          <a:xfrm>
            <a:off x="5983512" y="2195702"/>
            <a:ext cx="1346045" cy="993466"/>
            <a:chOff x="6059200" y="2216600"/>
            <a:chExt cx="1194679" cy="881748"/>
          </a:xfrm>
        </p:grpSpPr>
        <p:sp>
          <p:nvSpPr>
            <p:cNvPr id="630" name="Google Shape;630;p40"/>
            <p:cNvSpPr/>
            <p:nvPr/>
          </p:nvSpPr>
          <p:spPr>
            <a:xfrm>
              <a:off x="6059200" y="2216600"/>
              <a:ext cx="1194679" cy="660517"/>
            </a:xfrm>
            <a:custGeom>
              <a:avLst/>
              <a:gdLst/>
              <a:ahLst/>
              <a:cxnLst/>
              <a:rect l="l" t="t" r="r" b="b"/>
              <a:pathLst>
                <a:path w="25311" h="13994" extrusionOk="0">
                  <a:moveTo>
                    <a:pt x="1" y="0"/>
                  </a:moveTo>
                  <a:lnTo>
                    <a:pt x="1" y="13993"/>
                  </a:lnTo>
                  <a:lnTo>
                    <a:pt x="25310" y="13993"/>
                  </a:lnTo>
                  <a:lnTo>
                    <a:pt x="253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0"/>
            <p:cNvSpPr/>
            <p:nvPr/>
          </p:nvSpPr>
          <p:spPr>
            <a:xfrm>
              <a:off x="6499102" y="2877075"/>
              <a:ext cx="314966" cy="221274"/>
            </a:xfrm>
            <a:custGeom>
              <a:avLst/>
              <a:gdLst/>
              <a:ahLst/>
              <a:cxnLst/>
              <a:rect l="l" t="t" r="r" b="b"/>
              <a:pathLst>
                <a:path w="6673" h="4688" extrusionOk="0">
                  <a:moveTo>
                    <a:pt x="1" y="0"/>
                  </a:moveTo>
                  <a:lnTo>
                    <a:pt x="3336" y="4688"/>
                  </a:lnTo>
                  <a:lnTo>
                    <a:pt x="66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0"/>
            <p:cNvSpPr/>
            <p:nvPr/>
          </p:nvSpPr>
          <p:spPr>
            <a:xfrm>
              <a:off x="6059200" y="2216600"/>
              <a:ext cx="1194679" cy="881743"/>
            </a:xfrm>
            <a:custGeom>
              <a:avLst/>
              <a:gdLst/>
              <a:ahLst/>
              <a:cxnLst/>
              <a:rect l="l" t="t" r="r" b="b"/>
              <a:pathLst>
                <a:path w="25311" h="18681" fill="none" extrusionOk="0">
                  <a:moveTo>
                    <a:pt x="1" y="0"/>
                  </a:moveTo>
                  <a:lnTo>
                    <a:pt x="1" y="13993"/>
                  </a:lnTo>
                  <a:lnTo>
                    <a:pt x="9321" y="13993"/>
                  </a:lnTo>
                  <a:lnTo>
                    <a:pt x="12656" y="18681"/>
                  </a:lnTo>
                  <a:lnTo>
                    <a:pt x="15992" y="13993"/>
                  </a:lnTo>
                  <a:lnTo>
                    <a:pt x="25310" y="13993"/>
                  </a:lnTo>
                  <a:lnTo>
                    <a:pt x="25310" y="0"/>
                  </a:ln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165069" y="2351310"/>
              <a:ext cx="411206" cy="391099"/>
            </a:xfrm>
            <a:custGeom>
              <a:avLst/>
              <a:gdLst/>
              <a:ahLst/>
              <a:cxnLst/>
              <a:rect l="l" t="t" r="r" b="b"/>
              <a:pathLst>
                <a:path w="8712" h="8286" extrusionOk="0">
                  <a:moveTo>
                    <a:pt x="4357" y="0"/>
                  </a:moveTo>
                  <a:lnTo>
                    <a:pt x="3010" y="2728"/>
                  </a:lnTo>
                  <a:lnTo>
                    <a:pt x="0" y="3166"/>
                  </a:lnTo>
                  <a:lnTo>
                    <a:pt x="2179" y="5289"/>
                  </a:lnTo>
                  <a:lnTo>
                    <a:pt x="1665" y="8285"/>
                  </a:lnTo>
                  <a:lnTo>
                    <a:pt x="1665" y="8285"/>
                  </a:lnTo>
                  <a:lnTo>
                    <a:pt x="4357" y="6870"/>
                  </a:lnTo>
                  <a:lnTo>
                    <a:pt x="7048" y="8285"/>
                  </a:lnTo>
                  <a:lnTo>
                    <a:pt x="7048" y="8285"/>
                  </a:lnTo>
                  <a:lnTo>
                    <a:pt x="6533" y="5289"/>
                  </a:lnTo>
                  <a:lnTo>
                    <a:pt x="8711" y="3166"/>
                  </a:lnTo>
                  <a:lnTo>
                    <a:pt x="5701" y="2728"/>
                  </a:lnTo>
                  <a:lnTo>
                    <a:pt x="4357" y="0"/>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736942" y="2351310"/>
              <a:ext cx="411065" cy="391099"/>
            </a:xfrm>
            <a:custGeom>
              <a:avLst/>
              <a:gdLst/>
              <a:ahLst/>
              <a:cxnLst/>
              <a:rect l="l" t="t" r="r" b="b"/>
              <a:pathLst>
                <a:path w="8709" h="8286" extrusionOk="0">
                  <a:moveTo>
                    <a:pt x="4355" y="0"/>
                  </a:moveTo>
                  <a:lnTo>
                    <a:pt x="3008" y="2728"/>
                  </a:lnTo>
                  <a:lnTo>
                    <a:pt x="0" y="3166"/>
                  </a:lnTo>
                  <a:lnTo>
                    <a:pt x="2176" y="5289"/>
                  </a:lnTo>
                  <a:lnTo>
                    <a:pt x="1663" y="8285"/>
                  </a:lnTo>
                  <a:lnTo>
                    <a:pt x="4355" y="6870"/>
                  </a:lnTo>
                  <a:lnTo>
                    <a:pt x="7046" y="8285"/>
                  </a:lnTo>
                  <a:lnTo>
                    <a:pt x="7046" y="8285"/>
                  </a:lnTo>
                  <a:lnTo>
                    <a:pt x="6533" y="5289"/>
                  </a:lnTo>
                  <a:lnTo>
                    <a:pt x="8709" y="3166"/>
                  </a:lnTo>
                  <a:lnTo>
                    <a:pt x="5701" y="2728"/>
                  </a:lnTo>
                  <a:lnTo>
                    <a:pt x="4355" y="0"/>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8"/>
        <p:cNvGrpSpPr/>
        <p:nvPr/>
      </p:nvGrpSpPr>
      <p:grpSpPr>
        <a:xfrm>
          <a:off x="0" y="0"/>
          <a:ext cx="0" cy="0"/>
          <a:chOff x="0" y="0"/>
          <a:chExt cx="0" cy="0"/>
        </a:xfrm>
      </p:grpSpPr>
      <p:grpSp>
        <p:nvGrpSpPr>
          <p:cNvPr id="639" name="Google Shape;639;p41"/>
          <p:cNvGrpSpPr/>
          <p:nvPr/>
        </p:nvGrpSpPr>
        <p:grpSpPr>
          <a:xfrm>
            <a:off x="713207" y="3295298"/>
            <a:ext cx="1313330" cy="1313420"/>
            <a:chOff x="2714525" y="3430000"/>
            <a:chExt cx="1178614" cy="1178695"/>
          </a:xfrm>
        </p:grpSpPr>
        <p:sp>
          <p:nvSpPr>
            <p:cNvPr id="640" name="Google Shape;640;p41"/>
            <p:cNvSpPr/>
            <p:nvPr/>
          </p:nvSpPr>
          <p:spPr>
            <a:xfrm>
              <a:off x="2714525" y="3430000"/>
              <a:ext cx="1178603" cy="1178695"/>
            </a:xfrm>
            <a:custGeom>
              <a:avLst/>
              <a:gdLst/>
              <a:ahLst/>
              <a:cxnLst/>
              <a:rect l="l" t="t" r="r" b="b"/>
              <a:pathLst>
                <a:path w="25569" h="25571" extrusionOk="0">
                  <a:moveTo>
                    <a:pt x="0" y="0"/>
                  </a:moveTo>
                  <a:lnTo>
                    <a:pt x="0" y="25570"/>
                  </a:lnTo>
                  <a:lnTo>
                    <a:pt x="25568" y="25570"/>
                  </a:lnTo>
                  <a:lnTo>
                    <a:pt x="255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3303861" y="3430000"/>
              <a:ext cx="589278" cy="589278"/>
            </a:xfrm>
            <a:custGeom>
              <a:avLst/>
              <a:gdLst/>
              <a:ahLst/>
              <a:cxnLst/>
              <a:rect l="l" t="t" r="r" b="b"/>
              <a:pathLst>
                <a:path w="12784" h="12784" extrusionOk="0">
                  <a:moveTo>
                    <a:pt x="12783" y="0"/>
                  </a:moveTo>
                  <a:lnTo>
                    <a:pt x="0" y="12783"/>
                  </a:lnTo>
                  <a:lnTo>
                    <a:pt x="12783" y="7488"/>
                  </a:lnTo>
                  <a:lnTo>
                    <a:pt x="12783" y="0"/>
                  </a:ln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2714525" y="4019336"/>
              <a:ext cx="589278" cy="589278"/>
            </a:xfrm>
            <a:custGeom>
              <a:avLst/>
              <a:gdLst/>
              <a:ahLst/>
              <a:cxnLst/>
              <a:rect l="l" t="t" r="r" b="b"/>
              <a:pathLst>
                <a:path w="12784" h="12784" extrusionOk="0">
                  <a:moveTo>
                    <a:pt x="12781" y="0"/>
                  </a:moveTo>
                  <a:lnTo>
                    <a:pt x="0" y="5295"/>
                  </a:lnTo>
                  <a:lnTo>
                    <a:pt x="0" y="12783"/>
                  </a:lnTo>
                  <a:lnTo>
                    <a:pt x="12783" y="0"/>
                  </a:ln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2714525" y="3430000"/>
              <a:ext cx="589278" cy="589278"/>
            </a:xfrm>
            <a:custGeom>
              <a:avLst/>
              <a:gdLst/>
              <a:ahLst/>
              <a:cxnLst/>
              <a:rect l="l" t="t" r="r" b="b"/>
              <a:pathLst>
                <a:path w="12784" h="12784" extrusionOk="0">
                  <a:moveTo>
                    <a:pt x="0" y="0"/>
                  </a:moveTo>
                  <a:lnTo>
                    <a:pt x="12783" y="12783"/>
                  </a:lnTo>
                  <a:lnTo>
                    <a:pt x="7488" y="0"/>
                  </a:ln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3303768" y="4019336"/>
              <a:ext cx="589371" cy="589278"/>
            </a:xfrm>
            <a:custGeom>
              <a:avLst/>
              <a:gdLst/>
              <a:ahLst/>
              <a:cxnLst/>
              <a:rect l="l" t="t" r="r" b="b"/>
              <a:pathLst>
                <a:path w="12786" h="12784" extrusionOk="0">
                  <a:moveTo>
                    <a:pt x="0" y="0"/>
                  </a:moveTo>
                  <a:lnTo>
                    <a:pt x="5295" y="12783"/>
                  </a:lnTo>
                  <a:lnTo>
                    <a:pt x="12785" y="12783"/>
                  </a:lnTo>
                  <a:lnTo>
                    <a:pt x="2" y="0"/>
                  </a:ln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3303768" y="3430000"/>
              <a:ext cx="244119" cy="589278"/>
            </a:xfrm>
            <a:custGeom>
              <a:avLst/>
              <a:gdLst/>
              <a:ahLst/>
              <a:cxnLst/>
              <a:rect l="l" t="t" r="r" b="b"/>
              <a:pathLst>
                <a:path w="5296" h="12784" extrusionOk="0">
                  <a:moveTo>
                    <a:pt x="0" y="0"/>
                  </a:moveTo>
                  <a:lnTo>
                    <a:pt x="0" y="12783"/>
                  </a:lnTo>
                  <a:lnTo>
                    <a:pt x="5295" y="0"/>
                  </a:ln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3059691" y="4019336"/>
              <a:ext cx="244119" cy="589278"/>
            </a:xfrm>
            <a:custGeom>
              <a:avLst/>
              <a:gdLst/>
              <a:ahLst/>
              <a:cxnLst/>
              <a:rect l="l" t="t" r="r" b="b"/>
              <a:pathLst>
                <a:path w="5296" h="12784" extrusionOk="0">
                  <a:moveTo>
                    <a:pt x="5295" y="0"/>
                  </a:moveTo>
                  <a:lnTo>
                    <a:pt x="0" y="12783"/>
                  </a:lnTo>
                  <a:lnTo>
                    <a:pt x="5295" y="12783"/>
                  </a:lnTo>
                  <a:lnTo>
                    <a:pt x="5295" y="0"/>
                  </a:ln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2714525" y="3775166"/>
              <a:ext cx="589278" cy="244211"/>
            </a:xfrm>
            <a:custGeom>
              <a:avLst/>
              <a:gdLst/>
              <a:ahLst/>
              <a:cxnLst/>
              <a:rect l="l" t="t" r="r" b="b"/>
              <a:pathLst>
                <a:path w="12784" h="5298" extrusionOk="0">
                  <a:moveTo>
                    <a:pt x="0" y="0"/>
                  </a:moveTo>
                  <a:lnTo>
                    <a:pt x="0" y="5297"/>
                  </a:lnTo>
                  <a:lnTo>
                    <a:pt x="12783" y="5297"/>
                  </a:lnTo>
                  <a:lnTo>
                    <a:pt x="12783" y="5295"/>
                  </a:lnTo>
                  <a:lnTo>
                    <a:pt x="0" y="0"/>
                  </a:ln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3303861" y="4019336"/>
              <a:ext cx="589278" cy="244119"/>
            </a:xfrm>
            <a:custGeom>
              <a:avLst/>
              <a:gdLst/>
              <a:ahLst/>
              <a:cxnLst/>
              <a:rect l="l" t="t" r="r" b="b"/>
              <a:pathLst>
                <a:path w="12784" h="5296" extrusionOk="0">
                  <a:moveTo>
                    <a:pt x="0" y="0"/>
                  </a:moveTo>
                  <a:lnTo>
                    <a:pt x="12783" y="5295"/>
                  </a:lnTo>
                  <a:lnTo>
                    <a:pt x="12783" y="0"/>
                  </a:ln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2714525" y="3430000"/>
              <a:ext cx="1178603" cy="1178695"/>
            </a:xfrm>
            <a:custGeom>
              <a:avLst/>
              <a:gdLst/>
              <a:ahLst/>
              <a:cxnLst/>
              <a:rect l="l" t="t" r="r" b="b"/>
              <a:pathLst>
                <a:path w="25569" h="25571" fill="none" extrusionOk="0">
                  <a:moveTo>
                    <a:pt x="0" y="0"/>
                  </a:moveTo>
                  <a:lnTo>
                    <a:pt x="25568" y="0"/>
                  </a:lnTo>
                  <a:lnTo>
                    <a:pt x="25568" y="25570"/>
                  </a:lnTo>
                  <a:lnTo>
                    <a:pt x="0" y="25570"/>
                  </a:ln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 name="Google Shape;650;p41"/>
          <p:cNvSpPr txBox="1">
            <a:spLocks noGrp="1"/>
          </p:cNvSpPr>
          <p:nvPr>
            <p:ph type="title"/>
          </p:nvPr>
        </p:nvSpPr>
        <p:spPr>
          <a:xfrm>
            <a:off x="2184225" y="3295475"/>
            <a:ext cx="6246600" cy="131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grpSp>
        <p:nvGrpSpPr>
          <p:cNvPr id="651" name="Google Shape;651;p41"/>
          <p:cNvGrpSpPr/>
          <p:nvPr/>
        </p:nvGrpSpPr>
        <p:grpSpPr>
          <a:xfrm>
            <a:off x="765771" y="3401621"/>
            <a:ext cx="1208202" cy="1100775"/>
            <a:chOff x="5877700" y="1618950"/>
            <a:chExt cx="1208202" cy="1100775"/>
          </a:xfrm>
        </p:grpSpPr>
        <p:sp>
          <p:nvSpPr>
            <p:cNvPr id="652" name="Google Shape;652;p41"/>
            <p:cNvSpPr/>
            <p:nvPr/>
          </p:nvSpPr>
          <p:spPr>
            <a:xfrm>
              <a:off x="5877700" y="1618950"/>
              <a:ext cx="327997" cy="323233"/>
            </a:xfrm>
            <a:custGeom>
              <a:avLst/>
              <a:gdLst/>
              <a:ahLst/>
              <a:cxnLst/>
              <a:rect l="l" t="t" r="r" b="b"/>
              <a:pathLst>
                <a:path w="7367" h="7260" extrusionOk="0">
                  <a:moveTo>
                    <a:pt x="1214" y="0"/>
                  </a:moveTo>
                  <a:cubicBezTo>
                    <a:pt x="931" y="0"/>
                    <a:pt x="647" y="108"/>
                    <a:pt x="432" y="324"/>
                  </a:cubicBezTo>
                  <a:cubicBezTo>
                    <a:pt x="0" y="756"/>
                    <a:pt x="0" y="1458"/>
                    <a:pt x="432" y="1890"/>
                  </a:cubicBezTo>
                  <a:lnTo>
                    <a:pt x="5801" y="7259"/>
                  </a:lnTo>
                  <a:lnTo>
                    <a:pt x="7367" y="5694"/>
                  </a:lnTo>
                  <a:lnTo>
                    <a:pt x="1997" y="324"/>
                  </a:lnTo>
                  <a:cubicBezTo>
                    <a:pt x="1781" y="108"/>
                    <a:pt x="1498" y="0"/>
                    <a:pt x="1214"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5881662" y="1634399"/>
              <a:ext cx="341399" cy="325148"/>
            </a:xfrm>
            <a:custGeom>
              <a:avLst/>
              <a:gdLst/>
              <a:ahLst/>
              <a:cxnLst/>
              <a:rect l="l" t="t" r="r" b="b"/>
              <a:pathLst>
                <a:path w="7668" h="7303" extrusionOk="0">
                  <a:moveTo>
                    <a:pt x="4113" y="0"/>
                  </a:moveTo>
                  <a:cubicBezTo>
                    <a:pt x="3154" y="0"/>
                    <a:pt x="2195" y="366"/>
                    <a:pt x="1465" y="1096"/>
                  </a:cubicBezTo>
                  <a:cubicBezTo>
                    <a:pt x="0" y="2561"/>
                    <a:pt x="0" y="4933"/>
                    <a:pt x="1465" y="6394"/>
                  </a:cubicBezTo>
                  <a:lnTo>
                    <a:pt x="2370" y="7302"/>
                  </a:lnTo>
                  <a:lnTo>
                    <a:pt x="7668" y="2004"/>
                  </a:lnTo>
                  <a:lnTo>
                    <a:pt x="6763" y="1096"/>
                  </a:lnTo>
                  <a:cubicBezTo>
                    <a:pt x="6031" y="366"/>
                    <a:pt x="5072" y="0"/>
                    <a:pt x="4113"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6757860" y="1618950"/>
              <a:ext cx="328042" cy="323233"/>
            </a:xfrm>
            <a:custGeom>
              <a:avLst/>
              <a:gdLst/>
              <a:ahLst/>
              <a:cxnLst/>
              <a:rect l="l" t="t" r="r" b="b"/>
              <a:pathLst>
                <a:path w="7368" h="7260" extrusionOk="0">
                  <a:moveTo>
                    <a:pt x="6153" y="0"/>
                  </a:moveTo>
                  <a:cubicBezTo>
                    <a:pt x="5870" y="0"/>
                    <a:pt x="5586" y="108"/>
                    <a:pt x="5371" y="324"/>
                  </a:cubicBezTo>
                  <a:lnTo>
                    <a:pt x="1" y="5694"/>
                  </a:lnTo>
                  <a:lnTo>
                    <a:pt x="1567" y="7259"/>
                  </a:lnTo>
                  <a:lnTo>
                    <a:pt x="6936" y="1890"/>
                  </a:lnTo>
                  <a:cubicBezTo>
                    <a:pt x="7368" y="1458"/>
                    <a:pt x="7368" y="756"/>
                    <a:pt x="6936" y="324"/>
                  </a:cubicBezTo>
                  <a:cubicBezTo>
                    <a:pt x="6720" y="108"/>
                    <a:pt x="6437" y="0"/>
                    <a:pt x="6153"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6740541" y="1634399"/>
              <a:ext cx="341399" cy="325148"/>
            </a:xfrm>
            <a:custGeom>
              <a:avLst/>
              <a:gdLst/>
              <a:ahLst/>
              <a:cxnLst/>
              <a:rect l="l" t="t" r="r" b="b"/>
              <a:pathLst>
                <a:path w="7668" h="7303" extrusionOk="0">
                  <a:moveTo>
                    <a:pt x="3555" y="0"/>
                  </a:moveTo>
                  <a:cubicBezTo>
                    <a:pt x="2596" y="0"/>
                    <a:pt x="1637" y="366"/>
                    <a:pt x="905" y="1096"/>
                  </a:cubicBezTo>
                  <a:lnTo>
                    <a:pt x="0" y="2004"/>
                  </a:lnTo>
                  <a:lnTo>
                    <a:pt x="5298" y="7302"/>
                  </a:lnTo>
                  <a:lnTo>
                    <a:pt x="6203" y="6394"/>
                  </a:lnTo>
                  <a:cubicBezTo>
                    <a:pt x="7667" y="4933"/>
                    <a:pt x="7667" y="2561"/>
                    <a:pt x="6203" y="1096"/>
                  </a:cubicBezTo>
                  <a:cubicBezTo>
                    <a:pt x="5472" y="366"/>
                    <a:pt x="4514" y="0"/>
                    <a:pt x="3555"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6027695" y="2413855"/>
              <a:ext cx="322610" cy="305870"/>
            </a:xfrm>
            <a:custGeom>
              <a:avLst/>
              <a:gdLst/>
              <a:ahLst/>
              <a:cxnLst/>
              <a:rect l="l" t="t" r="r" b="b"/>
              <a:pathLst>
                <a:path w="7246" h="6870" extrusionOk="0">
                  <a:moveTo>
                    <a:pt x="5124" y="0"/>
                  </a:moveTo>
                  <a:cubicBezTo>
                    <a:pt x="4630" y="0"/>
                    <a:pt x="4135" y="189"/>
                    <a:pt x="3757" y="567"/>
                  </a:cubicBezTo>
                  <a:lnTo>
                    <a:pt x="753" y="3571"/>
                  </a:lnTo>
                  <a:cubicBezTo>
                    <a:pt x="0" y="4324"/>
                    <a:pt x="0" y="5547"/>
                    <a:pt x="753" y="6303"/>
                  </a:cubicBezTo>
                  <a:cubicBezTo>
                    <a:pt x="1131" y="6681"/>
                    <a:pt x="1626" y="6870"/>
                    <a:pt x="2121" y="6870"/>
                  </a:cubicBezTo>
                  <a:cubicBezTo>
                    <a:pt x="2616" y="6870"/>
                    <a:pt x="3111" y="6681"/>
                    <a:pt x="3489" y="6303"/>
                  </a:cubicBezTo>
                  <a:lnTo>
                    <a:pt x="6492" y="3300"/>
                  </a:lnTo>
                  <a:cubicBezTo>
                    <a:pt x="7245" y="2544"/>
                    <a:pt x="7245" y="1320"/>
                    <a:pt x="6492" y="567"/>
                  </a:cubicBezTo>
                  <a:cubicBezTo>
                    <a:pt x="6114" y="189"/>
                    <a:pt x="5619" y="0"/>
                    <a:pt x="51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6613296" y="2413855"/>
              <a:ext cx="322610" cy="305870"/>
            </a:xfrm>
            <a:custGeom>
              <a:avLst/>
              <a:gdLst/>
              <a:ahLst/>
              <a:cxnLst/>
              <a:rect l="l" t="t" r="r" b="b"/>
              <a:pathLst>
                <a:path w="7246" h="6870" extrusionOk="0">
                  <a:moveTo>
                    <a:pt x="2121" y="0"/>
                  </a:moveTo>
                  <a:cubicBezTo>
                    <a:pt x="1626" y="0"/>
                    <a:pt x="1132" y="189"/>
                    <a:pt x="754" y="567"/>
                  </a:cubicBezTo>
                  <a:cubicBezTo>
                    <a:pt x="1" y="1320"/>
                    <a:pt x="1" y="2544"/>
                    <a:pt x="754" y="3300"/>
                  </a:cubicBezTo>
                  <a:lnTo>
                    <a:pt x="3757" y="6303"/>
                  </a:lnTo>
                  <a:cubicBezTo>
                    <a:pt x="4135" y="6681"/>
                    <a:pt x="4630" y="6870"/>
                    <a:pt x="5125" y="6870"/>
                  </a:cubicBezTo>
                  <a:cubicBezTo>
                    <a:pt x="5619" y="6870"/>
                    <a:pt x="6114" y="6681"/>
                    <a:pt x="6492" y="6303"/>
                  </a:cubicBezTo>
                  <a:cubicBezTo>
                    <a:pt x="7245" y="5547"/>
                    <a:pt x="7245" y="4324"/>
                    <a:pt x="6492" y="3571"/>
                  </a:cubicBezTo>
                  <a:lnTo>
                    <a:pt x="3489" y="567"/>
                  </a:lnTo>
                  <a:cubicBezTo>
                    <a:pt x="3111" y="189"/>
                    <a:pt x="2616" y="0"/>
                    <a:pt x="2121"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5952141" y="1748600"/>
              <a:ext cx="1012264" cy="965114"/>
            </a:xfrm>
            <a:custGeom>
              <a:avLst/>
              <a:gdLst/>
              <a:ahLst/>
              <a:cxnLst/>
              <a:rect l="l" t="t" r="r" b="b"/>
              <a:pathLst>
                <a:path w="22736" h="21677" extrusionOk="0">
                  <a:moveTo>
                    <a:pt x="11896" y="0"/>
                  </a:moveTo>
                  <a:cubicBezTo>
                    <a:pt x="9123" y="0"/>
                    <a:pt x="6350" y="1058"/>
                    <a:pt x="4233" y="3175"/>
                  </a:cubicBezTo>
                  <a:cubicBezTo>
                    <a:pt x="1" y="7407"/>
                    <a:pt x="1" y="14268"/>
                    <a:pt x="4233" y="18501"/>
                  </a:cubicBezTo>
                  <a:cubicBezTo>
                    <a:pt x="6263" y="20534"/>
                    <a:pt x="9023" y="21677"/>
                    <a:pt x="11895" y="21677"/>
                  </a:cubicBezTo>
                  <a:cubicBezTo>
                    <a:pt x="14770" y="21677"/>
                    <a:pt x="17526" y="20534"/>
                    <a:pt x="19559" y="18501"/>
                  </a:cubicBezTo>
                  <a:cubicBezTo>
                    <a:pt x="21592" y="16468"/>
                    <a:pt x="22735" y="13711"/>
                    <a:pt x="22735" y="10836"/>
                  </a:cubicBezTo>
                  <a:cubicBezTo>
                    <a:pt x="22735" y="7964"/>
                    <a:pt x="21592" y="5205"/>
                    <a:pt x="19559" y="3175"/>
                  </a:cubicBezTo>
                  <a:cubicBezTo>
                    <a:pt x="17443" y="1058"/>
                    <a:pt x="14670" y="0"/>
                    <a:pt x="11896"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6067587" y="1853762"/>
              <a:ext cx="828430" cy="754745"/>
            </a:xfrm>
            <a:custGeom>
              <a:avLst/>
              <a:gdLst/>
              <a:ahLst/>
              <a:cxnLst/>
              <a:rect l="l" t="t" r="r" b="b"/>
              <a:pathLst>
                <a:path w="18607" h="16952" extrusionOk="0">
                  <a:moveTo>
                    <a:pt x="9303" y="0"/>
                  </a:moveTo>
                  <a:cubicBezTo>
                    <a:pt x="7134" y="0"/>
                    <a:pt x="4965" y="827"/>
                    <a:pt x="3310" y="2482"/>
                  </a:cubicBezTo>
                  <a:cubicBezTo>
                    <a:pt x="0" y="5792"/>
                    <a:pt x="0" y="11159"/>
                    <a:pt x="3310" y="14469"/>
                  </a:cubicBezTo>
                  <a:cubicBezTo>
                    <a:pt x="4965" y="16124"/>
                    <a:pt x="7134" y="16951"/>
                    <a:pt x="9303" y="16951"/>
                  </a:cubicBezTo>
                  <a:cubicBezTo>
                    <a:pt x="11473" y="16951"/>
                    <a:pt x="13642" y="16124"/>
                    <a:pt x="15297" y="14469"/>
                  </a:cubicBezTo>
                  <a:cubicBezTo>
                    <a:pt x="18606" y="11159"/>
                    <a:pt x="18606" y="5792"/>
                    <a:pt x="15297" y="2482"/>
                  </a:cubicBezTo>
                  <a:cubicBezTo>
                    <a:pt x="13642" y="827"/>
                    <a:pt x="11473" y="0"/>
                    <a:pt x="9303"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6481822" y="1853762"/>
              <a:ext cx="45" cy="91583"/>
            </a:xfrm>
            <a:custGeom>
              <a:avLst/>
              <a:gdLst/>
              <a:ahLst/>
              <a:cxnLst/>
              <a:rect l="l" t="t" r="r" b="b"/>
              <a:pathLst>
                <a:path w="1" h="2057" fill="none" extrusionOk="0">
                  <a:moveTo>
                    <a:pt x="1" y="0"/>
                  </a:moveTo>
                  <a:lnTo>
                    <a:pt x="1" y="2057"/>
                  </a:lnTo>
                </a:path>
              </a:pathLst>
            </a:custGeom>
            <a:noFill/>
            <a:ln w="28575" cap="flat" cmpd="sng">
              <a:solidFill>
                <a:schemeClr val="dk1"/>
              </a:solidFill>
              <a:prstDash val="solid"/>
              <a:miter lim="29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6481822" y="2516880"/>
              <a:ext cx="45" cy="91627"/>
            </a:xfrm>
            <a:custGeom>
              <a:avLst/>
              <a:gdLst/>
              <a:ahLst/>
              <a:cxnLst/>
              <a:rect l="l" t="t" r="r" b="b"/>
              <a:pathLst>
                <a:path w="1" h="2058" fill="none" extrusionOk="0">
                  <a:moveTo>
                    <a:pt x="1" y="2057"/>
                  </a:moveTo>
                  <a:lnTo>
                    <a:pt x="1" y="0"/>
                  </a:lnTo>
                </a:path>
              </a:pathLst>
            </a:custGeom>
            <a:noFill/>
            <a:ln w="28575" cap="flat" cmpd="sng">
              <a:solidFill>
                <a:schemeClr val="dk1"/>
              </a:solidFill>
              <a:prstDash val="solid"/>
              <a:miter lim="29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6767566" y="2231046"/>
              <a:ext cx="91583" cy="45"/>
            </a:xfrm>
            <a:custGeom>
              <a:avLst/>
              <a:gdLst/>
              <a:ahLst/>
              <a:cxnLst/>
              <a:rect l="l" t="t" r="r" b="b"/>
              <a:pathLst>
                <a:path w="2057" h="1" fill="none" extrusionOk="0">
                  <a:moveTo>
                    <a:pt x="2057" y="0"/>
                  </a:moveTo>
                  <a:lnTo>
                    <a:pt x="0" y="0"/>
                  </a:lnTo>
                </a:path>
              </a:pathLst>
            </a:custGeom>
            <a:noFill/>
            <a:ln w="28575" cap="flat" cmpd="sng">
              <a:solidFill>
                <a:schemeClr val="dk1"/>
              </a:solidFill>
              <a:prstDash val="solid"/>
              <a:miter lim="29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6104407" y="2231046"/>
              <a:ext cx="91627" cy="45"/>
            </a:xfrm>
            <a:custGeom>
              <a:avLst/>
              <a:gdLst/>
              <a:ahLst/>
              <a:cxnLst/>
              <a:rect l="l" t="t" r="r" b="b"/>
              <a:pathLst>
                <a:path w="2058" h="1" fill="none" extrusionOk="0">
                  <a:moveTo>
                    <a:pt x="1" y="0"/>
                  </a:moveTo>
                  <a:lnTo>
                    <a:pt x="2058" y="0"/>
                  </a:lnTo>
                </a:path>
              </a:pathLst>
            </a:custGeom>
            <a:noFill/>
            <a:ln w="28575" cap="flat" cmpd="sng">
              <a:solidFill>
                <a:schemeClr val="dk1"/>
              </a:solidFill>
              <a:prstDash val="solid"/>
              <a:miter lim="29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6683953" y="1964267"/>
              <a:ext cx="64691" cy="64691"/>
            </a:xfrm>
            <a:custGeom>
              <a:avLst/>
              <a:gdLst/>
              <a:ahLst/>
              <a:cxnLst/>
              <a:rect l="l" t="t" r="r" b="b"/>
              <a:pathLst>
                <a:path w="1453" h="1453" fill="none" extrusionOk="0">
                  <a:moveTo>
                    <a:pt x="1453" y="0"/>
                  </a:moveTo>
                  <a:lnTo>
                    <a:pt x="0" y="1453"/>
                  </a:lnTo>
                </a:path>
              </a:pathLst>
            </a:custGeom>
            <a:noFill/>
            <a:ln w="28575" cap="flat" cmpd="sng">
              <a:solidFill>
                <a:schemeClr val="dk1"/>
              </a:solidFill>
              <a:prstDash val="solid"/>
              <a:miter lim="29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6214956" y="2433267"/>
              <a:ext cx="64691" cy="64691"/>
            </a:xfrm>
            <a:custGeom>
              <a:avLst/>
              <a:gdLst/>
              <a:ahLst/>
              <a:cxnLst/>
              <a:rect l="l" t="t" r="r" b="b"/>
              <a:pathLst>
                <a:path w="1453" h="1453" fill="none" extrusionOk="0">
                  <a:moveTo>
                    <a:pt x="0" y="1453"/>
                  </a:moveTo>
                  <a:lnTo>
                    <a:pt x="1453" y="0"/>
                  </a:lnTo>
                </a:path>
              </a:pathLst>
            </a:custGeom>
            <a:noFill/>
            <a:ln w="28575" cap="flat" cmpd="sng">
              <a:solidFill>
                <a:schemeClr val="dk1"/>
              </a:solidFill>
              <a:prstDash val="solid"/>
              <a:miter lim="29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6683953" y="2433267"/>
              <a:ext cx="64691" cy="64691"/>
            </a:xfrm>
            <a:custGeom>
              <a:avLst/>
              <a:gdLst/>
              <a:ahLst/>
              <a:cxnLst/>
              <a:rect l="l" t="t" r="r" b="b"/>
              <a:pathLst>
                <a:path w="1453" h="1453" fill="none" extrusionOk="0">
                  <a:moveTo>
                    <a:pt x="1453" y="1453"/>
                  </a:moveTo>
                  <a:lnTo>
                    <a:pt x="0" y="0"/>
                  </a:lnTo>
                </a:path>
              </a:pathLst>
            </a:custGeom>
            <a:noFill/>
            <a:ln w="28575" cap="flat" cmpd="sng">
              <a:solidFill>
                <a:schemeClr val="dk1"/>
              </a:solidFill>
              <a:prstDash val="solid"/>
              <a:miter lim="29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6214956" y="1964267"/>
              <a:ext cx="64691" cy="64691"/>
            </a:xfrm>
            <a:custGeom>
              <a:avLst/>
              <a:gdLst/>
              <a:ahLst/>
              <a:cxnLst/>
              <a:rect l="l" t="t" r="r" b="b"/>
              <a:pathLst>
                <a:path w="1453" h="1453" fill="none" extrusionOk="0">
                  <a:moveTo>
                    <a:pt x="0" y="0"/>
                  </a:moveTo>
                  <a:lnTo>
                    <a:pt x="1453" y="1453"/>
                  </a:lnTo>
                </a:path>
              </a:pathLst>
            </a:custGeom>
            <a:noFill/>
            <a:ln w="28575" cap="flat" cmpd="sng">
              <a:solidFill>
                <a:schemeClr val="dk1"/>
              </a:solidFill>
              <a:prstDash val="solid"/>
              <a:miter lim="29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6481822" y="2066312"/>
              <a:ext cx="71904" cy="164778"/>
            </a:xfrm>
            <a:custGeom>
              <a:avLst/>
              <a:gdLst/>
              <a:ahLst/>
              <a:cxnLst/>
              <a:rect l="l" t="t" r="r" b="b"/>
              <a:pathLst>
                <a:path w="1615" h="3701" fill="none" extrusionOk="0">
                  <a:moveTo>
                    <a:pt x="1" y="0"/>
                  </a:moveTo>
                  <a:lnTo>
                    <a:pt x="1" y="3700"/>
                  </a:lnTo>
                  <a:lnTo>
                    <a:pt x="1614" y="2242"/>
                  </a:lnTo>
                </a:path>
              </a:pathLst>
            </a:custGeom>
            <a:noFill/>
            <a:ln w="28575" cap="flat" cmpd="sng">
              <a:solidFill>
                <a:schemeClr val="dk1"/>
              </a:solidFill>
              <a:prstDash val="solid"/>
              <a:miter lim="29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2"/>
          <p:cNvSpPr txBox="1">
            <a:spLocks noGrp="1"/>
          </p:cNvSpPr>
          <p:nvPr>
            <p:ph type="title"/>
          </p:nvPr>
        </p:nvSpPr>
        <p:spPr>
          <a:xfrm>
            <a:off x="4422925" y="1678625"/>
            <a:ext cx="4007700" cy="181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674" name="Google Shape;674;p42"/>
          <p:cNvSpPr txBox="1">
            <a:spLocks noGrp="1"/>
          </p:cNvSpPr>
          <p:nvPr>
            <p:ph type="subTitle" idx="1"/>
          </p:nvPr>
        </p:nvSpPr>
        <p:spPr>
          <a:xfrm>
            <a:off x="4423075" y="3497400"/>
            <a:ext cx="4007700" cy="86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675" name="Google Shape;675;p42"/>
          <p:cNvPicPr preferRelativeResize="0">
            <a:picLocks noGrp="1"/>
          </p:cNvPicPr>
          <p:nvPr>
            <p:ph type="pic" idx="2"/>
          </p:nvPr>
        </p:nvPicPr>
        <p:blipFill rotWithShape="1">
          <a:blip r:embed="rId3">
            <a:alphaModFix/>
          </a:blip>
          <a:srcRect l="25336" r="15175"/>
          <a:stretch/>
        </p:blipFill>
        <p:spPr>
          <a:xfrm>
            <a:off x="713225" y="782100"/>
            <a:ext cx="3203702" cy="3584101"/>
          </a:xfrm>
          <a:prstGeom prst="rect">
            <a:avLst/>
          </a:prstGeom>
        </p:spPr>
      </p:pic>
      <p:grpSp>
        <p:nvGrpSpPr>
          <p:cNvPr id="676" name="Google Shape;676;p42"/>
          <p:cNvGrpSpPr/>
          <p:nvPr/>
        </p:nvGrpSpPr>
        <p:grpSpPr>
          <a:xfrm>
            <a:off x="965950" y="3732288"/>
            <a:ext cx="2698260" cy="438458"/>
            <a:chOff x="1216775" y="1461050"/>
            <a:chExt cx="2698260" cy="438458"/>
          </a:xfrm>
        </p:grpSpPr>
        <p:sp>
          <p:nvSpPr>
            <p:cNvPr id="677" name="Google Shape;677;p42"/>
            <p:cNvSpPr/>
            <p:nvPr/>
          </p:nvSpPr>
          <p:spPr>
            <a:xfrm>
              <a:off x="1216775" y="1461050"/>
              <a:ext cx="2698260" cy="438458"/>
            </a:xfrm>
            <a:custGeom>
              <a:avLst/>
              <a:gdLst/>
              <a:ahLst/>
              <a:cxnLst/>
              <a:rect l="l" t="t" r="r" b="b"/>
              <a:pathLst>
                <a:path w="53638" h="8716" extrusionOk="0">
                  <a:moveTo>
                    <a:pt x="4359" y="1"/>
                  </a:moveTo>
                  <a:cubicBezTo>
                    <a:pt x="1952" y="1"/>
                    <a:pt x="0" y="1950"/>
                    <a:pt x="0" y="4357"/>
                  </a:cubicBezTo>
                  <a:cubicBezTo>
                    <a:pt x="0" y="6766"/>
                    <a:pt x="1952" y="8716"/>
                    <a:pt x="4359" y="8716"/>
                  </a:cubicBezTo>
                  <a:lnTo>
                    <a:pt x="49279" y="8716"/>
                  </a:lnTo>
                  <a:cubicBezTo>
                    <a:pt x="51686" y="8716"/>
                    <a:pt x="53637" y="6766"/>
                    <a:pt x="53637" y="4357"/>
                  </a:cubicBezTo>
                  <a:cubicBezTo>
                    <a:pt x="53637" y="1950"/>
                    <a:pt x="51686" y="1"/>
                    <a:pt x="49279" y="1"/>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1216775" y="1461050"/>
              <a:ext cx="2698260" cy="438458"/>
            </a:xfrm>
            <a:custGeom>
              <a:avLst/>
              <a:gdLst/>
              <a:ahLst/>
              <a:cxnLst/>
              <a:rect l="l" t="t" r="r" b="b"/>
              <a:pathLst>
                <a:path w="53638" h="8716" fill="none" extrusionOk="0">
                  <a:moveTo>
                    <a:pt x="49279" y="8716"/>
                  </a:moveTo>
                  <a:lnTo>
                    <a:pt x="4359" y="8716"/>
                  </a:lnTo>
                  <a:cubicBezTo>
                    <a:pt x="1952" y="8716"/>
                    <a:pt x="0" y="6766"/>
                    <a:pt x="0" y="4357"/>
                  </a:cubicBezTo>
                  <a:lnTo>
                    <a:pt x="0" y="4357"/>
                  </a:lnTo>
                  <a:cubicBezTo>
                    <a:pt x="0" y="1950"/>
                    <a:pt x="1952" y="1"/>
                    <a:pt x="4359" y="1"/>
                  </a:cubicBezTo>
                  <a:lnTo>
                    <a:pt x="49279" y="1"/>
                  </a:lnTo>
                  <a:cubicBezTo>
                    <a:pt x="51686" y="1"/>
                    <a:pt x="53637" y="1950"/>
                    <a:pt x="53637" y="4357"/>
                  </a:cubicBezTo>
                  <a:lnTo>
                    <a:pt x="53637" y="4357"/>
                  </a:lnTo>
                  <a:cubicBezTo>
                    <a:pt x="53637" y="6766"/>
                    <a:pt x="51686" y="8716"/>
                    <a:pt x="49279" y="8716"/>
                  </a:cubicBezTo>
                  <a:close/>
                </a:path>
              </a:pathLst>
            </a:custGeom>
            <a:solidFill>
              <a:schemeClr val="accent6"/>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1279051" y="1536506"/>
              <a:ext cx="315614" cy="287594"/>
            </a:xfrm>
            <a:custGeom>
              <a:avLst/>
              <a:gdLst/>
              <a:ahLst/>
              <a:cxnLst/>
              <a:rect l="l" t="t" r="r" b="b"/>
              <a:pathLst>
                <a:path w="6274" h="5717" extrusionOk="0">
                  <a:moveTo>
                    <a:pt x="3137" y="0"/>
                  </a:moveTo>
                  <a:cubicBezTo>
                    <a:pt x="2405" y="0"/>
                    <a:pt x="1674" y="279"/>
                    <a:pt x="1116" y="837"/>
                  </a:cubicBezTo>
                  <a:cubicBezTo>
                    <a:pt x="0" y="1953"/>
                    <a:pt x="0" y="3764"/>
                    <a:pt x="1116" y="4879"/>
                  </a:cubicBezTo>
                  <a:cubicBezTo>
                    <a:pt x="1674" y="5437"/>
                    <a:pt x="2405" y="5716"/>
                    <a:pt x="3137" y="5716"/>
                  </a:cubicBezTo>
                  <a:cubicBezTo>
                    <a:pt x="3869" y="5716"/>
                    <a:pt x="4600" y="5437"/>
                    <a:pt x="5158" y="4879"/>
                  </a:cubicBezTo>
                  <a:cubicBezTo>
                    <a:pt x="6274" y="3764"/>
                    <a:pt x="6274" y="1953"/>
                    <a:pt x="5158" y="837"/>
                  </a:cubicBezTo>
                  <a:cubicBezTo>
                    <a:pt x="4600" y="279"/>
                    <a:pt x="3869" y="0"/>
                    <a:pt x="3137"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1348823" y="1609246"/>
              <a:ext cx="153078" cy="142112"/>
            </a:xfrm>
            <a:custGeom>
              <a:avLst/>
              <a:gdLst/>
              <a:ahLst/>
              <a:cxnLst/>
              <a:rect l="l" t="t" r="r" b="b"/>
              <a:pathLst>
                <a:path w="3043" h="2825" extrusionOk="0">
                  <a:moveTo>
                    <a:pt x="920" y="0"/>
                  </a:moveTo>
                  <a:lnTo>
                    <a:pt x="920" y="1507"/>
                  </a:lnTo>
                  <a:cubicBezTo>
                    <a:pt x="845" y="1480"/>
                    <a:pt x="763" y="1465"/>
                    <a:pt x="680" y="1465"/>
                  </a:cubicBezTo>
                  <a:cubicBezTo>
                    <a:pt x="304" y="1465"/>
                    <a:pt x="0" y="1768"/>
                    <a:pt x="0" y="2144"/>
                  </a:cubicBezTo>
                  <a:cubicBezTo>
                    <a:pt x="0" y="2519"/>
                    <a:pt x="304" y="2824"/>
                    <a:pt x="680" y="2824"/>
                  </a:cubicBezTo>
                  <a:cubicBezTo>
                    <a:pt x="1054" y="2824"/>
                    <a:pt x="1360" y="2519"/>
                    <a:pt x="1360" y="2144"/>
                  </a:cubicBezTo>
                  <a:lnTo>
                    <a:pt x="1360" y="443"/>
                  </a:lnTo>
                  <a:lnTo>
                    <a:pt x="2602" y="443"/>
                  </a:lnTo>
                  <a:lnTo>
                    <a:pt x="2602" y="1507"/>
                  </a:lnTo>
                  <a:cubicBezTo>
                    <a:pt x="2527" y="1480"/>
                    <a:pt x="2448" y="1465"/>
                    <a:pt x="2362" y="1465"/>
                  </a:cubicBezTo>
                  <a:cubicBezTo>
                    <a:pt x="1988" y="1465"/>
                    <a:pt x="1683" y="1768"/>
                    <a:pt x="1683" y="2144"/>
                  </a:cubicBezTo>
                  <a:cubicBezTo>
                    <a:pt x="1683" y="2519"/>
                    <a:pt x="1988" y="2824"/>
                    <a:pt x="2362" y="2824"/>
                  </a:cubicBezTo>
                  <a:cubicBezTo>
                    <a:pt x="2739" y="2824"/>
                    <a:pt x="3042" y="2519"/>
                    <a:pt x="3042" y="2144"/>
                  </a:cubicBezTo>
                  <a:lnTo>
                    <a:pt x="3042" y="443"/>
                  </a:lnTo>
                  <a:lnTo>
                    <a:pt x="3042" y="20"/>
                  </a:lnTo>
                  <a:lnTo>
                    <a:pt x="30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1640434" y="1536456"/>
              <a:ext cx="2198530" cy="287694"/>
            </a:xfrm>
            <a:custGeom>
              <a:avLst/>
              <a:gdLst/>
              <a:ahLst/>
              <a:cxnLst/>
              <a:rect l="l" t="t" r="r" b="b"/>
              <a:pathLst>
                <a:path w="43704" h="5719" extrusionOk="0">
                  <a:moveTo>
                    <a:pt x="2859" y="0"/>
                  </a:moveTo>
                  <a:cubicBezTo>
                    <a:pt x="2070" y="0"/>
                    <a:pt x="1354" y="321"/>
                    <a:pt x="836" y="838"/>
                  </a:cubicBezTo>
                  <a:cubicBezTo>
                    <a:pt x="319" y="1356"/>
                    <a:pt x="1" y="2070"/>
                    <a:pt x="1" y="2860"/>
                  </a:cubicBezTo>
                  <a:cubicBezTo>
                    <a:pt x="1" y="4438"/>
                    <a:pt x="1279" y="5718"/>
                    <a:pt x="2859" y="5718"/>
                  </a:cubicBezTo>
                  <a:lnTo>
                    <a:pt x="40846" y="5718"/>
                  </a:lnTo>
                  <a:cubicBezTo>
                    <a:pt x="41635" y="5718"/>
                    <a:pt x="42349" y="5398"/>
                    <a:pt x="42866" y="4880"/>
                  </a:cubicBezTo>
                  <a:cubicBezTo>
                    <a:pt x="43383" y="4363"/>
                    <a:pt x="43704" y="3649"/>
                    <a:pt x="43704" y="2860"/>
                  </a:cubicBezTo>
                  <a:cubicBezTo>
                    <a:pt x="43704" y="1281"/>
                    <a:pt x="42424" y="0"/>
                    <a:pt x="40846" y="0"/>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1640434" y="1536456"/>
              <a:ext cx="1563228" cy="287694"/>
            </a:xfrm>
            <a:custGeom>
              <a:avLst/>
              <a:gdLst/>
              <a:ahLst/>
              <a:cxnLst/>
              <a:rect l="l" t="t" r="r" b="b"/>
              <a:pathLst>
                <a:path w="31075" h="5719" extrusionOk="0">
                  <a:moveTo>
                    <a:pt x="2859" y="0"/>
                  </a:moveTo>
                  <a:cubicBezTo>
                    <a:pt x="2070" y="0"/>
                    <a:pt x="1354" y="321"/>
                    <a:pt x="836" y="838"/>
                  </a:cubicBezTo>
                  <a:cubicBezTo>
                    <a:pt x="319" y="1356"/>
                    <a:pt x="1" y="2070"/>
                    <a:pt x="1" y="2860"/>
                  </a:cubicBezTo>
                  <a:cubicBezTo>
                    <a:pt x="1" y="4438"/>
                    <a:pt x="1279" y="5718"/>
                    <a:pt x="2859" y="5718"/>
                  </a:cubicBezTo>
                  <a:lnTo>
                    <a:pt x="28217" y="5718"/>
                  </a:lnTo>
                  <a:cubicBezTo>
                    <a:pt x="29006" y="5718"/>
                    <a:pt x="29720" y="5398"/>
                    <a:pt x="30237" y="4880"/>
                  </a:cubicBezTo>
                  <a:cubicBezTo>
                    <a:pt x="30754" y="4363"/>
                    <a:pt x="31075" y="3649"/>
                    <a:pt x="31075" y="2860"/>
                  </a:cubicBezTo>
                  <a:cubicBezTo>
                    <a:pt x="31075" y="1281"/>
                    <a:pt x="29795" y="0"/>
                    <a:pt x="2821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42"/>
          <p:cNvGrpSpPr/>
          <p:nvPr/>
        </p:nvGrpSpPr>
        <p:grpSpPr>
          <a:xfrm>
            <a:off x="4423188" y="782113"/>
            <a:ext cx="1967359" cy="683475"/>
            <a:chOff x="6137475" y="323763"/>
            <a:chExt cx="1836250" cy="637927"/>
          </a:xfrm>
        </p:grpSpPr>
        <p:sp>
          <p:nvSpPr>
            <p:cNvPr id="684" name="Google Shape;684;p42"/>
            <p:cNvSpPr/>
            <p:nvPr/>
          </p:nvSpPr>
          <p:spPr>
            <a:xfrm>
              <a:off x="6137475" y="323763"/>
              <a:ext cx="1836250" cy="471511"/>
            </a:xfrm>
            <a:custGeom>
              <a:avLst/>
              <a:gdLst/>
              <a:ahLst/>
              <a:cxnLst/>
              <a:rect l="l" t="t" r="r" b="b"/>
              <a:pathLst>
                <a:path w="20193" h="5185" extrusionOk="0">
                  <a:moveTo>
                    <a:pt x="1" y="1"/>
                  </a:moveTo>
                  <a:lnTo>
                    <a:pt x="1" y="5184"/>
                  </a:lnTo>
                  <a:lnTo>
                    <a:pt x="20193" y="5184"/>
                  </a:lnTo>
                  <a:lnTo>
                    <a:pt x="20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6927720" y="795183"/>
              <a:ext cx="255709" cy="166507"/>
            </a:xfrm>
            <a:custGeom>
              <a:avLst/>
              <a:gdLst/>
              <a:ahLst/>
              <a:cxnLst/>
              <a:rect l="l" t="t" r="r" b="b"/>
              <a:pathLst>
                <a:path w="2812" h="1831" extrusionOk="0">
                  <a:moveTo>
                    <a:pt x="0" y="0"/>
                  </a:moveTo>
                  <a:lnTo>
                    <a:pt x="1407" y="1830"/>
                  </a:lnTo>
                  <a:lnTo>
                    <a:pt x="28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6137475" y="323763"/>
              <a:ext cx="1836250" cy="637927"/>
            </a:xfrm>
            <a:custGeom>
              <a:avLst/>
              <a:gdLst/>
              <a:ahLst/>
              <a:cxnLst/>
              <a:rect l="l" t="t" r="r" b="b"/>
              <a:pathLst>
                <a:path w="20193" h="7015" fill="none" extrusionOk="0">
                  <a:moveTo>
                    <a:pt x="1" y="1"/>
                  </a:moveTo>
                  <a:lnTo>
                    <a:pt x="1" y="5184"/>
                  </a:lnTo>
                  <a:lnTo>
                    <a:pt x="8690" y="5184"/>
                  </a:lnTo>
                  <a:lnTo>
                    <a:pt x="10097" y="7014"/>
                  </a:lnTo>
                  <a:lnTo>
                    <a:pt x="11501" y="5184"/>
                  </a:lnTo>
                  <a:lnTo>
                    <a:pt x="20193" y="5184"/>
                  </a:lnTo>
                  <a:lnTo>
                    <a:pt x="20193" y="1"/>
                  </a:ln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6234414" y="434888"/>
              <a:ext cx="338096" cy="252624"/>
            </a:xfrm>
            <a:custGeom>
              <a:avLst/>
              <a:gdLst/>
              <a:ahLst/>
              <a:cxnLst/>
              <a:rect l="l" t="t" r="r" b="b"/>
              <a:pathLst>
                <a:path w="3718" h="2778" extrusionOk="0">
                  <a:moveTo>
                    <a:pt x="1018" y="0"/>
                  </a:moveTo>
                  <a:cubicBezTo>
                    <a:pt x="447" y="0"/>
                    <a:pt x="0" y="572"/>
                    <a:pt x="164" y="1162"/>
                  </a:cubicBezTo>
                  <a:cubicBezTo>
                    <a:pt x="296" y="1636"/>
                    <a:pt x="728" y="2220"/>
                    <a:pt x="1859" y="2778"/>
                  </a:cubicBezTo>
                  <a:cubicBezTo>
                    <a:pt x="2990" y="2220"/>
                    <a:pt x="3422" y="1636"/>
                    <a:pt x="3554" y="1162"/>
                  </a:cubicBezTo>
                  <a:cubicBezTo>
                    <a:pt x="3718" y="572"/>
                    <a:pt x="3269" y="0"/>
                    <a:pt x="2698" y="0"/>
                  </a:cubicBezTo>
                  <a:cubicBezTo>
                    <a:pt x="2628" y="0"/>
                    <a:pt x="2556" y="9"/>
                    <a:pt x="2483" y="27"/>
                  </a:cubicBezTo>
                  <a:cubicBezTo>
                    <a:pt x="1983" y="153"/>
                    <a:pt x="1859" y="636"/>
                    <a:pt x="1859" y="636"/>
                  </a:cubicBezTo>
                  <a:cubicBezTo>
                    <a:pt x="1859" y="636"/>
                    <a:pt x="1735" y="153"/>
                    <a:pt x="1233" y="27"/>
                  </a:cubicBezTo>
                  <a:cubicBezTo>
                    <a:pt x="1160" y="9"/>
                    <a:pt x="1088" y="0"/>
                    <a:pt x="1018" y="0"/>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6232323" y="425613"/>
              <a:ext cx="342097" cy="272267"/>
            </a:xfrm>
            <a:custGeom>
              <a:avLst/>
              <a:gdLst/>
              <a:ahLst/>
              <a:cxnLst/>
              <a:rect l="l" t="t" r="r" b="b"/>
              <a:pathLst>
                <a:path w="3762" h="2994" extrusionOk="0">
                  <a:moveTo>
                    <a:pt x="2722" y="103"/>
                  </a:moveTo>
                  <a:cubicBezTo>
                    <a:pt x="3293" y="103"/>
                    <a:pt x="3742" y="674"/>
                    <a:pt x="3577" y="1264"/>
                  </a:cubicBezTo>
                  <a:cubicBezTo>
                    <a:pt x="3445" y="1738"/>
                    <a:pt x="3013" y="2324"/>
                    <a:pt x="1882" y="2880"/>
                  </a:cubicBezTo>
                  <a:cubicBezTo>
                    <a:pt x="751" y="2324"/>
                    <a:pt x="319" y="1738"/>
                    <a:pt x="187" y="1264"/>
                  </a:cubicBezTo>
                  <a:cubicBezTo>
                    <a:pt x="22" y="674"/>
                    <a:pt x="469" y="103"/>
                    <a:pt x="1042" y="103"/>
                  </a:cubicBezTo>
                  <a:cubicBezTo>
                    <a:pt x="1110" y="103"/>
                    <a:pt x="1183" y="112"/>
                    <a:pt x="1256" y="129"/>
                  </a:cubicBezTo>
                  <a:cubicBezTo>
                    <a:pt x="1758" y="255"/>
                    <a:pt x="1882" y="740"/>
                    <a:pt x="1882" y="740"/>
                  </a:cubicBezTo>
                  <a:cubicBezTo>
                    <a:pt x="1882" y="740"/>
                    <a:pt x="2004" y="255"/>
                    <a:pt x="2506" y="129"/>
                  </a:cubicBezTo>
                  <a:cubicBezTo>
                    <a:pt x="2579" y="112"/>
                    <a:pt x="2652" y="103"/>
                    <a:pt x="2722" y="103"/>
                  </a:cubicBezTo>
                  <a:close/>
                  <a:moveTo>
                    <a:pt x="1042" y="1"/>
                  </a:moveTo>
                  <a:cubicBezTo>
                    <a:pt x="736" y="1"/>
                    <a:pt x="450" y="144"/>
                    <a:pt x="260" y="396"/>
                  </a:cubicBezTo>
                  <a:cubicBezTo>
                    <a:pt x="63" y="655"/>
                    <a:pt x="1" y="980"/>
                    <a:pt x="89" y="1292"/>
                  </a:cubicBezTo>
                  <a:cubicBezTo>
                    <a:pt x="264" y="1922"/>
                    <a:pt x="852" y="2487"/>
                    <a:pt x="1837" y="2972"/>
                  </a:cubicBezTo>
                  <a:lnTo>
                    <a:pt x="1882" y="2993"/>
                  </a:lnTo>
                  <a:lnTo>
                    <a:pt x="1927" y="2972"/>
                  </a:lnTo>
                  <a:cubicBezTo>
                    <a:pt x="2912" y="2487"/>
                    <a:pt x="3500" y="1922"/>
                    <a:pt x="3676" y="1292"/>
                  </a:cubicBezTo>
                  <a:cubicBezTo>
                    <a:pt x="3761" y="980"/>
                    <a:pt x="3699" y="655"/>
                    <a:pt x="3505" y="396"/>
                  </a:cubicBezTo>
                  <a:cubicBezTo>
                    <a:pt x="3312" y="144"/>
                    <a:pt x="3028" y="1"/>
                    <a:pt x="2722" y="1"/>
                  </a:cubicBezTo>
                  <a:cubicBezTo>
                    <a:pt x="2641" y="1"/>
                    <a:pt x="2562" y="11"/>
                    <a:pt x="2481" y="31"/>
                  </a:cubicBezTo>
                  <a:cubicBezTo>
                    <a:pt x="2160" y="110"/>
                    <a:pt x="1978" y="319"/>
                    <a:pt x="1882" y="486"/>
                  </a:cubicBezTo>
                  <a:cubicBezTo>
                    <a:pt x="1784" y="321"/>
                    <a:pt x="1602" y="110"/>
                    <a:pt x="1281" y="31"/>
                  </a:cubicBezTo>
                  <a:cubicBezTo>
                    <a:pt x="1202" y="11"/>
                    <a:pt x="1121" y="1"/>
                    <a:pt x="1042" y="1"/>
                  </a:cubicBezTo>
                  <a:close/>
                </a:path>
              </a:pathLst>
            </a:custGeom>
            <a:solidFill>
              <a:srgbClr val="16013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6669094" y="434888"/>
              <a:ext cx="338278" cy="252624"/>
            </a:xfrm>
            <a:custGeom>
              <a:avLst/>
              <a:gdLst/>
              <a:ahLst/>
              <a:cxnLst/>
              <a:rect l="l" t="t" r="r" b="b"/>
              <a:pathLst>
                <a:path w="3720" h="2778" extrusionOk="0">
                  <a:moveTo>
                    <a:pt x="1020" y="0"/>
                  </a:moveTo>
                  <a:cubicBezTo>
                    <a:pt x="448" y="0"/>
                    <a:pt x="0" y="572"/>
                    <a:pt x="166" y="1162"/>
                  </a:cubicBezTo>
                  <a:cubicBezTo>
                    <a:pt x="296" y="1636"/>
                    <a:pt x="728" y="2220"/>
                    <a:pt x="1861" y="2778"/>
                  </a:cubicBezTo>
                  <a:cubicBezTo>
                    <a:pt x="2992" y="2220"/>
                    <a:pt x="3421" y="1636"/>
                    <a:pt x="3554" y="1162"/>
                  </a:cubicBezTo>
                  <a:cubicBezTo>
                    <a:pt x="3720" y="572"/>
                    <a:pt x="3271" y="0"/>
                    <a:pt x="2700" y="0"/>
                  </a:cubicBezTo>
                  <a:cubicBezTo>
                    <a:pt x="2630" y="0"/>
                    <a:pt x="2558" y="9"/>
                    <a:pt x="2485" y="27"/>
                  </a:cubicBezTo>
                  <a:cubicBezTo>
                    <a:pt x="1983" y="153"/>
                    <a:pt x="1859" y="636"/>
                    <a:pt x="1859" y="636"/>
                  </a:cubicBezTo>
                  <a:cubicBezTo>
                    <a:pt x="1859" y="636"/>
                    <a:pt x="1737" y="153"/>
                    <a:pt x="1235" y="27"/>
                  </a:cubicBezTo>
                  <a:cubicBezTo>
                    <a:pt x="1162" y="9"/>
                    <a:pt x="1090" y="0"/>
                    <a:pt x="1020" y="0"/>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a:off x="6667185" y="425613"/>
              <a:ext cx="342007" cy="272267"/>
            </a:xfrm>
            <a:custGeom>
              <a:avLst/>
              <a:gdLst/>
              <a:ahLst/>
              <a:cxnLst/>
              <a:rect l="l" t="t" r="r" b="b"/>
              <a:pathLst>
                <a:path w="3761" h="2994" extrusionOk="0">
                  <a:moveTo>
                    <a:pt x="2722" y="103"/>
                  </a:moveTo>
                  <a:cubicBezTo>
                    <a:pt x="3293" y="103"/>
                    <a:pt x="3739" y="674"/>
                    <a:pt x="3575" y="1264"/>
                  </a:cubicBezTo>
                  <a:cubicBezTo>
                    <a:pt x="3442" y="1738"/>
                    <a:pt x="3011" y="2324"/>
                    <a:pt x="1880" y="2880"/>
                  </a:cubicBezTo>
                  <a:cubicBezTo>
                    <a:pt x="749" y="2324"/>
                    <a:pt x="317" y="1738"/>
                    <a:pt x="185" y="1264"/>
                  </a:cubicBezTo>
                  <a:cubicBezTo>
                    <a:pt x="20" y="674"/>
                    <a:pt x="469" y="103"/>
                    <a:pt x="1040" y="103"/>
                  </a:cubicBezTo>
                  <a:cubicBezTo>
                    <a:pt x="1110" y="103"/>
                    <a:pt x="1183" y="112"/>
                    <a:pt x="1256" y="129"/>
                  </a:cubicBezTo>
                  <a:cubicBezTo>
                    <a:pt x="1756" y="255"/>
                    <a:pt x="1880" y="740"/>
                    <a:pt x="1880" y="740"/>
                  </a:cubicBezTo>
                  <a:cubicBezTo>
                    <a:pt x="1880" y="740"/>
                    <a:pt x="2004" y="255"/>
                    <a:pt x="2506" y="129"/>
                  </a:cubicBezTo>
                  <a:cubicBezTo>
                    <a:pt x="2579" y="112"/>
                    <a:pt x="2649" y="103"/>
                    <a:pt x="2720" y="103"/>
                  </a:cubicBezTo>
                  <a:close/>
                  <a:moveTo>
                    <a:pt x="1040" y="1"/>
                  </a:moveTo>
                  <a:cubicBezTo>
                    <a:pt x="734" y="1"/>
                    <a:pt x="450" y="144"/>
                    <a:pt x="257" y="396"/>
                  </a:cubicBezTo>
                  <a:cubicBezTo>
                    <a:pt x="63" y="655"/>
                    <a:pt x="1" y="980"/>
                    <a:pt x="86" y="1292"/>
                  </a:cubicBezTo>
                  <a:cubicBezTo>
                    <a:pt x="262" y="1922"/>
                    <a:pt x="852" y="2487"/>
                    <a:pt x="1835" y="2972"/>
                  </a:cubicBezTo>
                  <a:lnTo>
                    <a:pt x="1880" y="2993"/>
                  </a:lnTo>
                  <a:lnTo>
                    <a:pt x="1925" y="2972"/>
                  </a:lnTo>
                  <a:cubicBezTo>
                    <a:pt x="2910" y="2487"/>
                    <a:pt x="3498" y="1922"/>
                    <a:pt x="3673" y="1292"/>
                  </a:cubicBezTo>
                  <a:cubicBezTo>
                    <a:pt x="3761" y="980"/>
                    <a:pt x="3699" y="655"/>
                    <a:pt x="3502" y="396"/>
                  </a:cubicBezTo>
                  <a:cubicBezTo>
                    <a:pt x="3312" y="144"/>
                    <a:pt x="3026" y="1"/>
                    <a:pt x="2722" y="1"/>
                  </a:cubicBezTo>
                  <a:lnTo>
                    <a:pt x="2720" y="1"/>
                  </a:lnTo>
                  <a:cubicBezTo>
                    <a:pt x="2641" y="1"/>
                    <a:pt x="2560" y="11"/>
                    <a:pt x="2480" y="31"/>
                  </a:cubicBezTo>
                  <a:cubicBezTo>
                    <a:pt x="2160" y="110"/>
                    <a:pt x="1978" y="319"/>
                    <a:pt x="1880" y="486"/>
                  </a:cubicBezTo>
                  <a:cubicBezTo>
                    <a:pt x="1784" y="321"/>
                    <a:pt x="1602" y="110"/>
                    <a:pt x="1279" y="31"/>
                  </a:cubicBezTo>
                  <a:cubicBezTo>
                    <a:pt x="1200" y="11"/>
                    <a:pt x="1119" y="1"/>
                    <a:pt x="1040" y="1"/>
                  </a:cubicBezTo>
                  <a:close/>
                </a:path>
              </a:pathLst>
            </a:custGeom>
            <a:solidFill>
              <a:srgbClr val="16013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a:off x="7103865" y="434888"/>
              <a:ext cx="338187" cy="252624"/>
            </a:xfrm>
            <a:custGeom>
              <a:avLst/>
              <a:gdLst/>
              <a:ahLst/>
              <a:cxnLst/>
              <a:rect l="l" t="t" r="r" b="b"/>
              <a:pathLst>
                <a:path w="3719" h="2778" extrusionOk="0">
                  <a:moveTo>
                    <a:pt x="1019" y="0"/>
                  </a:moveTo>
                  <a:cubicBezTo>
                    <a:pt x="448" y="0"/>
                    <a:pt x="1" y="572"/>
                    <a:pt x="164" y="1162"/>
                  </a:cubicBezTo>
                  <a:cubicBezTo>
                    <a:pt x="297" y="1636"/>
                    <a:pt x="729" y="2220"/>
                    <a:pt x="1860" y="2778"/>
                  </a:cubicBezTo>
                  <a:cubicBezTo>
                    <a:pt x="2990" y="2220"/>
                    <a:pt x="3422" y="1636"/>
                    <a:pt x="3555" y="1162"/>
                  </a:cubicBezTo>
                  <a:cubicBezTo>
                    <a:pt x="3718" y="572"/>
                    <a:pt x="3272" y="0"/>
                    <a:pt x="2699" y="0"/>
                  </a:cubicBezTo>
                  <a:cubicBezTo>
                    <a:pt x="2629" y="0"/>
                    <a:pt x="2557" y="9"/>
                    <a:pt x="2484" y="27"/>
                  </a:cubicBezTo>
                  <a:cubicBezTo>
                    <a:pt x="1984" y="153"/>
                    <a:pt x="1860" y="636"/>
                    <a:pt x="1860" y="636"/>
                  </a:cubicBezTo>
                  <a:cubicBezTo>
                    <a:pt x="1860" y="636"/>
                    <a:pt x="1736" y="153"/>
                    <a:pt x="1233" y="27"/>
                  </a:cubicBezTo>
                  <a:cubicBezTo>
                    <a:pt x="1160" y="9"/>
                    <a:pt x="1089" y="0"/>
                    <a:pt x="1019" y="0"/>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a:off x="7101865" y="425613"/>
              <a:ext cx="342188" cy="272267"/>
            </a:xfrm>
            <a:custGeom>
              <a:avLst/>
              <a:gdLst/>
              <a:ahLst/>
              <a:cxnLst/>
              <a:rect l="l" t="t" r="r" b="b"/>
              <a:pathLst>
                <a:path w="3763" h="2994" extrusionOk="0">
                  <a:moveTo>
                    <a:pt x="2722" y="103"/>
                  </a:moveTo>
                  <a:cubicBezTo>
                    <a:pt x="3292" y="103"/>
                    <a:pt x="3741" y="674"/>
                    <a:pt x="3577" y="1264"/>
                  </a:cubicBezTo>
                  <a:cubicBezTo>
                    <a:pt x="3444" y="1738"/>
                    <a:pt x="3012" y="2324"/>
                    <a:pt x="1882" y="2880"/>
                  </a:cubicBezTo>
                  <a:cubicBezTo>
                    <a:pt x="751" y="2324"/>
                    <a:pt x="319" y="1738"/>
                    <a:pt x="186" y="1264"/>
                  </a:cubicBezTo>
                  <a:cubicBezTo>
                    <a:pt x="22" y="674"/>
                    <a:pt x="469" y="103"/>
                    <a:pt x="1042" y="103"/>
                  </a:cubicBezTo>
                  <a:cubicBezTo>
                    <a:pt x="1112" y="103"/>
                    <a:pt x="1183" y="112"/>
                    <a:pt x="1255" y="129"/>
                  </a:cubicBezTo>
                  <a:cubicBezTo>
                    <a:pt x="1758" y="255"/>
                    <a:pt x="1882" y="740"/>
                    <a:pt x="1882" y="740"/>
                  </a:cubicBezTo>
                  <a:cubicBezTo>
                    <a:pt x="1882" y="740"/>
                    <a:pt x="2006" y="255"/>
                    <a:pt x="2506" y="129"/>
                  </a:cubicBezTo>
                  <a:cubicBezTo>
                    <a:pt x="2578" y="112"/>
                    <a:pt x="2651" y="103"/>
                    <a:pt x="2722" y="103"/>
                  </a:cubicBezTo>
                  <a:close/>
                  <a:moveTo>
                    <a:pt x="1042" y="1"/>
                  </a:moveTo>
                  <a:cubicBezTo>
                    <a:pt x="736" y="1"/>
                    <a:pt x="449" y="144"/>
                    <a:pt x="259" y="396"/>
                  </a:cubicBezTo>
                  <a:cubicBezTo>
                    <a:pt x="65" y="655"/>
                    <a:pt x="0" y="980"/>
                    <a:pt x="88" y="1292"/>
                  </a:cubicBezTo>
                  <a:cubicBezTo>
                    <a:pt x="263" y="1922"/>
                    <a:pt x="851" y="2487"/>
                    <a:pt x="1837" y="2972"/>
                  </a:cubicBezTo>
                  <a:lnTo>
                    <a:pt x="1882" y="2993"/>
                  </a:lnTo>
                  <a:lnTo>
                    <a:pt x="1926" y="2972"/>
                  </a:lnTo>
                  <a:cubicBezTo>
                    <a:pt x="2912" y="2487"/>
                    <a:pt x="3500" y="1922"/>
                    <a:pt x="3675" y="1292"/>
                  </a:cubicBezTo>
                  <a:cubicBezTo>
                    <a:pt x="3763" y="980"/>
                    <a:pt x="3699" y="655"/>
                    <a:pt x="3504" y="396"/>
                  </a:cubicBezTo>
                  <a:cubicBezTo>
                    <a:pt x="3312" y="144"/>
                    <a:pt x="3027" y="1"/>
                    <a:pt x="2722" y="1"/>
                  </a:cubicBezTo>
                  <a:cubicBezTo>
                    <a:pt x="2643" y="1"/>
                    <a:pt x="2561" y="11"/>
                    <a:pt x="2482" y="31"/>
                  </a:cubicBezTo>
                  <a:cubicBezTo>
                    <a:pt x="2159" y="110"/>
                    <a:pt x="1978" y="319"/>
                    <a:pt x="1882" y="486"/>
                  </a:cubicBezTo>
                  <a:cubicBezTo>
                    <a:pt x="1783" y="321"/>
                    <a:pt x="1602" y="110"/>
                    <a:pt x="1281" y="31"/>
                  </a:cubicBezTo>
                  <a:cubicBezTo>
                    <a:pt x="1202" y="11"/>
                    <a:pt x="1121" y="1"/>
                    <a:pt x="1042" y="1"/>
                  </a:cubicBezTo>
                  <a:close/>
                </a:path>
              </a:pathLst>
            </a:custGeom>
            <a:solidFill>
              <a:srgbClr val="16013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a:off x="7538545" y="434888"/>
              <a:ext cx="338369" cy="252624"/>
            </a:xfrm>
            <a:custGeom>
              <a:avLst/>
              <a:gdLst/>
              <a:ahLst/>
              <a:cxnLst/>
              <a:rect l="l" t="t" r="r" b="b"/>
              <a:pathLst>
                <a:path w="3721" h="2778" extrusionOk="0">
                  <a:moveTo>
                    <a:pt x="1020" y="0"/>
                  </a:moveTo>
                  <a:cubicBezTo>
                    <a:pt x="449" y="0"/>
                    <a:pt x="1" y="572"/>
                    <a:pt x="166" y="1162"/>
                  </a:cubicBezTo>
                  <a:cubicBezTo>
                    <a:pt x="297" y="1636"/>
                    <a:pt x="731" y="2220"/>
                    <a:pt x="1861" y="2778"/>
                  </a:cubicBezTo>
                  <a:cubicBezTo>
                    <a:pt x="2992" y="2220"/>
                    <a:pt x="3424" y="1636"/>
                    <a:pt x="3557" y="1162"/>
                  </a:cubicBezTo>
                  <a:cubicBezTo>
                    <a:pt x="3720" y="572"/>
                    <a:pt x="3272" y="0"/>
                    <a:pt x="2700" y="0"/>
                  </a:cubicBezTo>
                  <a:cubicBezTo>
                    <a:pt x="2630" y="0"/>
                    <a:pt x="2558" y="9"/>
                    <a:pt x="2486" y="27"/>
                  </a:cubicBezTo>
                  <a:cubicBezTo>
                    <a:pt x="1983" y="153"/>
                    <a:pt x="1861" y="636"/>
                    <a:pt x="1861" y="636"/>
                  </a:cubicBezTo>
                  <a:cubicBezTo>
                    <a:pt x="1861" y="636"/>
                    <a:pt x="1737" y="153"/>
                    <a:pt x="1235" y="27"/>
                  </a:cubicBezTo>
                  <a:cubicBezTo>
                    <a:pt x="1162" y="9"/>
                    <a:pt x="1090" y="0"/>
                    <a:pt x="1020" y="0"/>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a:off x="7536727" y="425613"/>
              <a:ext cx="342007" cy="272267"/>
            </a:xfrm>
            <a:custGeom>
              <a:avLst/>
              <a:gdLst/>
              <a:ahLst/>
              <a:cxnLst/>
              <a:rect l="l" t="t" r="r" b="b"/>
              <a:pathLst>
                <a:path w="3761" h="2994" extrusionOk="0">
                  <a:moveTo>
                    <a:pt x="2722" y="103"/>
                  </a:moveTo>
                  <a:cubicBezTo>
                    <a:pt x="3292" y="103"/>
                    <a:pt x="3741" y="674"/>
                    <a:pt x="3574" y="1264"/>
                  </a:cubicBezTo>
                  <a:cubicBezTo>
                    <a:pt x="3444" y="1738"/>
                    <a:pt x="3010" y="2324"/>
                    <a:pt x="1881" y="2880"/>
                  </a:cubicBezTo>
                  <a:cubicBezTo>
                    <a:pt x="751" y="2324"/>
                    <a:pt x="319" y="1738"/>
                    <a:pt x="186" y="1264"/>
                  </a:cubicBezTo>
                  <a:cubicBezTo>
                    <a:pt x="22" y="674"/>
                    <a:pt x="468" y="103"/>
                    <a:pt x="1039" y="103"/>
                  </a:cubicBezTo>
                  <a:cubicBezTo>
                    <a:pt x="1110" y="103"/>
                    <a:pt x="1182" y="112"/>
                    <a:pt x="1255" y="129"/>
                  </a:cubicBezTo>
                  <a:cubicBezTo>
                    <a:pt x="1757" y="255"/>
                    <a:pt x="1879" y="740"/>
                    <a:pt x="1879" y="740"/>
                  </a:cubicBezTo>
                  <a:cubicBezTo>
                    <a:pt x="1879" y="740"/>
                    <a:pt x="2003" y="255"/>
                    <a:pt x="2506" y="129"/>
                  </a:cubicBezTo>
                  <a:cubicBezTo>
                    <a:pt x="2578" y="112"/>
                    <a:pt x="2651" y="103"/>
                    <a:pt x="2722" y="103"/>
                  </a:cubicBezTo>
                  <a:close/>
                  <a:moveTo>
                    <a:pt x="1039" y="1"/>
                  </a:moveTo>
                  <a:cubicBezTo>
                    <a:pt x="734" y="1"/>
                    <a:pt x="449" y="144"/>
                    <a:pt x="259" y="396"/>
                  </a:cubicBezTo>
                  <a:cubicBezTo>
                    <a:pt x="62" y="655"/>
                    <a:pt x="0" y="980"/>
                    <a:pt x="88" y="1292"/>
                  </a:cubicBezTo>
                  <a:cubicBezTo>
                    <a:pt x="263" y="1922"/>
                    <a:pt x="851" y="2487"/>
                    <a:pt x="1834" y="2972"/>
                  </a:cubicBezTo>
                  <a:lnTo>
                    <a:pt x="1881" y="2993"/>
                  </a:lnTo>
                  <a:lnTo>
                    <a:pt x="1926" y="2972"/>
                  </a:lnTo>
                  <a:cubicBezTo>
                    <a:pt x="2910" y="2487"/>
                    <a:pt x="3497" y="1922"/>
                    <a:pt x="3675" y="1292"/>
                  </a:cubicBezTo>
                  <a:cubicBezTo>
                    <a:pt x="3760" y="980"/>
                    <a:pt x="3698" y="655"/>
                    <a:pt x="3502" y="396"/>
                  </a:cubicBezTo>
                  <a:cubicBezTo>
                    <a:pt x="3311" y="144"/>
                    <a:pt x="3027" y="1"/>
                    <a:pt x="2722" y="1"/>
                  </a:cubicBezTo>
                  <a:cubicBezTo>
                    <a:pt x="2640" y="1"/>
                    <a:pt x="2559" y="11"/>
                    <a:pt x="2480" y="31"/>
                  </a:cubicBezTo>
                  <a:cubicBezTo>
                    <a:pt x="2159" y="110"/>
                    <a:pt x="1978" y="319"/>
                    <a:pt x="1879" y="486"/>
                  </a:cubicBezTo>
                  <a:cubicBezTo>
                    <a:pt x="1783" y="321"/>
                    <a:pt x="1601" y="110"/>
                    <a:pt x="1281" y="31"/>
                  </a:cubicBezTo>
                  <a:cubicBezTo>
                    <a:pt x="1202" y="11"/>
                    <a:pt x="1120" y="1"/>
                    <a:pt x="1039" y="1"/>
                  </a:cubicBezTo>
                  <a:close/>
                </a:path>
              </a:pathLst>
            </a:custGeom>
            <a:solidFill>
              <a:srgbClr val="16013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Literature review</a:t>
            </a:r>
            <a:endParaRPr/>
          </a:p>
        </p:txBody>
      </p:sp>
      <p:sp>
        <p:nvSpPr>
          <p:cNvPr id="700" name="Google Shape;700;p43"/>
          <p:cNvSpPr txBox="1">
            <a:spLocks noGrp="1"/>
          </p:cNvSpPr>
          <p:nvPr>
            <p:ph type="body" idx="1"/>
          </p:nvPr>
        </p:nvSpPr>
        <p:spPr>
          <a:xfrm>
            <a:off x="720000" y="1215750"/>
            <a:ext cx="7704000" cy="3302400"/>
          </a:xfrm>
          <a:prstGeom prst="rect">
            <a:avLst/>
          </a:prstGeom>
        </p:spPr>
        <p:txBody>
          <a:bodyPr spcFirstLastPara="1" wrap="square" lIns="91425" tIns="91425" rIns="91425" bIns="91425" anchor="t" anchorCtr="0">
            <a:noAutofit/>
          </a:bodyPr>
          <a:lstStyle/>
          <a:p>
            <a:pPr marL="342900" lvl="0" indent="-317500" algn="l" rtl="0">
              <a:lnSpc>
                <a:spcPct val="115000"/>
              </a:lnSpc>
              <a:spcBef>
                <a:spcPts val="0"/>
              </a:spcBef>
              <a:spcAft>
                <a:spcPts val="0"/>
              </a:spcAft>
              <a:buClr>
                <a:schemeClr val="accent1"/>
              </a:buClr>
              <a:buSzPts val="1400"/>
              <a:buFont typeface="Rubik"/>
              <a:buChar char="●"/>
            </a:pPr>
            <a:r>
              <a:rPr lang="en"/>
              <a:t>AUTHOR. (YEAR). </a:t>
            </a:r>
            <a:r>
              <a:rPr lang="en" i="1"/>
              <a:t>Title of the publication</a:t>
            </a:r>
            <a:r>
              <a:rPr lang="en"/>
              <a:t>. Publisher</a:t>
            </a:r>
            <a:endParaRPr/>
          </a:p>
          <a:p>
            <a:pPr marL="628650" lvl="1" indent="-317500" algn="l" rtl="0">
              <a:lnSpc>
                <a:spcPct val="115000"/>
              </a:lnSpc>
              <a:spcBef>
                <a:spcPts val="0"/>
              </a:spcBef>
              <a:spcAft>
                <a:spcPts val="0"/>
              </a:spcAft>
              <a:buClr>
                <a:schemeClr val="dk1"/>
              </a:buClr>
              <a:buSzPts val="1400"/>
              <a:buFont typeface="Rubik"/>
              <a:buChar char="○"/>
            </a:pPr>
            <a:r>
              <a:rPr lang="en"/>
              <a:t>Mercury is the closest planet to the Sun and the smallest one in the Solar System</a:t>
            </a:r>
            <a:endParaRPr/>
          </a:p>
          <a:p>
            <a:pPr marL="342900" lvl="0" indent="-317500" algn="l" rtl="0">
              <a:lnSpc>
                <a:spcPct val="115000"/>
              </a:lnSpc>
              <a:spcBef>
                <a:spcPts val="1000"/>
              </a:spcBef>
              <a:spcAft>
                <a:spcPts val="0"/>
              </a:spcAft>
              <a:buClr>
                <a:schemeClr val="accent1"/>
              </a:buClr>
              <a:buSzPts val="1400"/>
              <a:buFont typeface="Rubik"/>
              <a:buChar char="●"/>
            </a:pPr>
            <a:r>
              <a:rPr lang="en"/>
              <a:t>AUTHOR. (YEAR). </a:t>
            </a:r>
            <a:r>
              <a:rPr lang="en" i="1"/>
              <a:t>Title of the publication</a:t>
            </a:r>
            <a:r>
              <a:rPr lang="en"/>
              <a:t>. Publisher</a:t>
            </a:r>
            <a:endParaRPr/>
          </a:p>
          <a:p>
            <a:pPr marL="628650" lvl="1" indent="-317500" algn="l" rtl="0">
              <a:lnSpc>
                <a:spcPct val="115000"/>
              </a:lnSpc>
              <a:spcBef>
                <a:spcPts val="0"/>
              </a:spcBef>
              <a:spcAft>
                <a:spcPts val="0"/>
              </a:spcAft>
              <a:buClr>
                <a:schemeClr val="dk1"/>
              </a:buClr>
              <a:buSzPts val="1400"/>
              <a:buFont typeface="Rubik"/>
              <a:buChar char="○"/>
            </a:pPr>
            <a:r>
              <a:rPr lang="en"/>
              <a:t>Mars is full of iron oxide dust, which gives the planet its reddish cast</a:t>
            </a:r>
            <a:endParaRPr/>
          </a:p>
          <a:p>
            <a:pPr marL="342900" lvl="0" indent="-317500" algn="l" rtl="0">
              <a:lnSpc>
                <a:spcPct val="115000"/>
              </a:lnSpc>
              <a:spcBef>
                <a:spcPts val="1000"/>
              </a:spcBef>
              <a:spcAft>
                <a:spcPts val="0"/>
              </a:spcAft>
              <a:buClr>
                <a:schemeClr val="accent1"/>
              </a:buClr>
              <a:buSzPts val="1400"/>
              <a:buFont typeface="Rubik"/>
              <a:buChar char="●"/>
            </a:pPr>
            <a:r>
              <a:rPr lang="en"/>
              <a:t>AUTHOR. (YEAR). </a:t>
            </a:r>
            <a:r>
              <a:rPr lang="en" i="1"/>
              <a:t>Title of the publication</a:t>
            </a:r>
            <a:r>
              <a:rPr lang="en"/>
              <a:t>. Publisher</a:t>
            </a:r>
            <a:endParaRPr/>
          </a:p>
          <a:p>
            <a:pPr marL="628650" lvl="1" indent="-317500" algn="l" rtl="0">
              <a:lnSpc>
                <a:spcPct val="115000"/>
              </a:lnSpc>
              <a:spcBef>
                <a:spcPts val="0"/>
              </a:spcBef>
              <a:spcAft>
                <a:spcPts val="0"/>
              </a:spcAft>
              <a:buClr>
                <a:schemeClr val="dk1"/>
              </a:buClr>
              <a:buSzPts val="1400"/>
              <a:buFont typeface="Rubik"/>
              <a:buChar char="○"/>
            </a:pPr>
            <a:r>
              <a:rPr lang="en"/>
              <a:t>Jupiter is a gas giant and the biggest planet in the Solar System</a:t>
            </a:r>
            <a:endParaRPr/>
          </a:p>
          <a:p>
            <a:pPr marL="342900" lvl="0" indent="-317500" algn="l" rtl="0">
              <a:lnSpc>
                <a:spcPct val="115000"/>
              </a:lnSpc>
              <a:spcBef>
                <a:spcPts val="1000"/>
              </a:spcBef>
              <a:spcAft>
                <a:spcPts val="0"/>
              </a:spcAft>
              <a:buClr>
                <a:schemeClr val="accent1"/>
              </a:buClr>
              <a:buSzPts val="1400"/>
              <a:buFont typeface="Rubik"/>
              <a:buChar char="●"/>
            </a:pPr>
            <a:r>
              <a:rPr lang="en"/>
              <a:t>AUTHOR. (YEAR). </a:t>
            </a:r>
            <a:r>
              <a:rPr lang="en" i="1"/>
              <a:t>Title of the publication</a:t>
            </a:r>
            <a:r>
              <a:rPr lang="en"/>
              <a:t>. Publisher</a:t>
            </a:r>
            <a:endParaRPr/>
          </a:p>
          <a:p>
            <a:pPr marL="628650" lvl="1" indent="-317500" algn="l" rtl="0">
              <a:lnSpc>
                <a:spcPct val="115000"/>
              </a:lnSpc>
              <a:spcBef>
                <a:spcPts val="0"/>
              </a:spcBef>
              <a:spcAft>
                <a:spcPts val="0"/>
              </a:spcAft>
              <a:buClr>
                <a:schemeClr val="dk1"/>
              </a:buClr>
              <a:buSzPts val="1400"/>
              <a:buFont typeface="Rubik"/>
              <a:buChar char="○"/>
            </a:pPr>
            <a:r>
              <a:rPr lang="en"/>
              <a:t>Venus has a beautiful name and is the second planet from the Sun</a:t>
            </a:r>
            <a:endParaRPr/>
          </a:p>
          <a:p>
            <a:pPr marL="342900" lvl="0" indent="-317500" algn="l" rtl="0">
              <a:lnSpc>
                <a:spcPct val="115000"/>
              </a:lnSpc>
              <a:spcBef>
                <a:spcPts val="1000"/>
              </a:spcBef>
              <a:spcAft>
                <a:spcPts val="0"/>
              </a:spcAft>
              <a:buClr>
                <a:schemeClr val="accent1"/>
              </a:buClr>
              <a:buSzPts val="1400"/>
              <a:buFont typeface="Rubik"/>
              <a:buChar char="●"/>
            </a:pPr>
            <a:r>
              <a:rPr lang="en"/>
              <a:t>AUTHOR. (YEAR). </a:t>
            </a:r>
            <a:r>
              <a:rPr lang="en" i="1"/>
              <a:t>Title of the publication</a:t>
            </a:r>
            <a:r>
              <a:rPr lang="en"/>
              <a:t>. Publisher</a:t>
            </a:r>
            <a:endParaRPr/>
          </a:p>
          <a:p>
            <a:pPr marL="628650" lvl="1" indent="-317500" algn="l" rtl="0">
              <a:lnSpc>
                <a:spcPct val="115000"/>
              </a:lnSpc>
              <a:spcBef>
                <a:spcPts val="0"/>
              </a:spcBef>
              <a:spcAft>
                <a:spcPts val="0"/>
              </a:spcAft>
              <a:buClr>
                <a:schemeClr val="dk1"/>
              </a:buClr>
              <a:buSzPts val="1400"/>
              <a:buFont typeface="Rubik"/>
              <a:buChar char="○"/>
            </a:pPr>
            <a:r>
              <a:rPr lang="en"/>
              <a:t>Earth is the third planet from the Sun and harbors life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44"/>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Theoretical framework</a:t>
            </a:r>
            <a:endParaRPr/>
          </a:p>
        </p:txBody>
      </p:sp>
      <p:sp>
        <p:nvSpPr>
          <p:cNvPr id="706" name="Google Shape;706;p44"/>
          <p:cNvSpPr txBox="1"/>
          <p:nvPr/>
        </p:nvSpPr>
        <p:spPr>
          <a:xfrm>
            <a:off x="1445803" y="1229625"/>
            <a:ext cx="3487200" cy="42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Lexend Deca SemiBold"/>
                <a:ea typeface="Lexend Deca SemiBold"/>
                <a:cs typeface="Lexend Deca SemiBold"/>
                <a:sym typeface="Lexend Deca SemiBold"/>
              </a:rPr>
              <a:t>Theoretical framework</a:t>
            </a:r>
            <a:endParaRPr sz="2200">
              <a:solidFill>
                <a:schemeClr val="dk1"/>
              </a:solidFill>
              <a:latin typeface="Lexend Deca SemiBold"/>
              <a:ea typeface="Lexend Deca SemiBold"/>
              <a:cs typeface="Lexend Deca SemiBold"/>
              <a:sym typeface="Lexend Deca SemiBold"/>
            </a:endParaRPr>
          </a:p>
        </p:txBody>
      </p:sp>
      <p:sp>
        <p:nvSpPr>
          <p:cNvPr id="707" name="Google Shape;707;p44"/>
          <p:cNvSpPr txBox="1"/>
          <p:nvPr/>
        </p:nvSpPr>
        <p:spPr>
          <a:xfrm>
            <a:off x="713225" y="1929075"/>
            <a:ext cx="2143200" cy="42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Lexend Deca SemiBold"/>
                <a:ea typeface="Lexend Deca SemiBold"/>
                <a:cs typeface="Lexend Deca SemiBold"/>
                <a:sym typeface="Lexend Deca SemiBold"/>
              </a:rPr>
              <a:t>Key terms</a:t>
            </a:r>
            <a:endParaRPr sz="2200">
              <a:solidFill>
                <a:schemeClr val="dk1"/>
              </a:solidFill>
              <a:latin typeface="Lexend Deca SemiBold"/>
              <a:ea typeface="Lexend Deca SemiBold"/>
              <a:cs typeface="Lexend Deca SemiBold"/>
              <a:sym typeface="Lexend Deca SemiBold"/>
            </a:endParaRPr>
          </a:p>
        </p:txBody>
      </p:sp>
      <p:sp>
        <p:nvSpPr>
          <p:cNvPr id="708" name="Google Shape;708;p44"/>
          <p:cNvSpPr txBox="1"/>
          <p:nvPr/>
        </p:nvSpPr>
        <p:spPr>
          <a:xfrm>
            <a:off x="3250050" y="1929075"/>
            <a:ext cx="2643900" cy="42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Lexend Deca SemiBold"/>
                <a:ea typeface="Lexend Deca SemiBold"/>
                <a:cs typeface="Lexend Deca SemiBold"/>
                <a:sym typeface="Lexend Deca SemiBold"/>
              </a:rPr>
              <a:t>Relevant theories</a:t>
            </a:r>
            <a:endParaRPr sz="2200">
              <a:solidFill>
                <a:schemeClr val="dk1"/>
              </a:solidFill>
              <a:latin typeface="Lexend Deca SemiBold"/>
              <a:ea typeface="Lexend Deca SemiBold"/>
              <a:cs typeface="Lexend Deca SemiBold"/>
              <a:sym typeface="Lexend Deca SemiBold"/>
            </a:endParaRPr>
          </a:p>
        </p:txBody>
      </p:sp>
      <p:sp>
        <p:nvSpPr>
          <p:cNvPr id="709" name="Google Shape;709;p44"/>
          <p:cNvSpPr txBox="1"/>
          <p:nvPr/>
        </p:nvSpPr>
        <p:spPr>
          <a:xfrm>
            <a:off x="713225" y="2351775"/>
            <a:ext cx="2143200" cy="696300"/>
          </a:xfrm>
          <a:prstGeom prst="rect">
            <a:avLst/>
          </a:prstGeom>
          <a:noFill/>
          <a:ln>
            <a:noFill/>
          </a:ln>
        </p:spPr>
        <p:txBody>
          <a:bodyPr spcFirstLastPara="1" wrap="square" lIns="91425" tIns="91425" rIns="91425" bIns="91425" anchor="t" anchorCtr="0">
            <a:noAutofit/>
          </a:bodyPr>
          <a:lstStyle/>
          <a:p>
            <a:pPr marL="285750" lvl="0" indent="-317500" algn="l" rtl="0">
              <a:lnSpc>
                <a:spcPct val="115000"/>
              </a:lnSpc>
              <a:spcBef>
                <a:spcPts val="0"/>
              </a:spcBef>
              <a:spcAft>
                <a:spcPts val="0"/>
              </a:spcAft>
              <a:buClr>
                <a:schemeClr val="accent1"/>
              </a:buClr>
              <a:buSzPts val="1400"/>
              <a:buFont typeface="Rubik"/>
              <a:buChar char="●"/>
            </a:pPr>
            <a:r>
              <a:rPr lang="en">
                <a:solidFill>
                  <a:schemeClr val="dk1"/>
                </a:solidFill>
                <a:latin typeface="Rubik"/>
                <a:ea typeface="Rubik"/>
                <a:cs typeface="Rubik"/>
                <a:sym typeface="Rubik"/>
              </a:rPr>
              <a:t>Mercury is small</a:t>
            </a:r>
            <a:endParaRPr>
              <a:solidFill>
                <a:schemeClr val="dk1"/>
              </a:solidFill>
              <a:latin typeface="Rubik"/>
              <a:ea typeface="Rubik"/>
              <a:cs typeface="Rubik"/>
              <a:sym typeface="Rubik"/>
            </a:endParaRPr>
          </a:p>
          <a:p>
            <a:pPr marL="285750" lvl="0" indent="-317500" algn="l" rtl="0">
              <a:lnSpc>
                <a:spcPct val="115000"/>
              </a:lnSpc>
              <a:spcBef>
                <a:spcPts val="0"/>
              </a:spcBef>
              <a:spcAft>
                <a:spcPts val="0"/>
              </a:spcAft>
              <a:buClr>
                <a:schemeClr val="accent1"/>
              </a:buClr>
              <a:buSzPts val="1400"/>
              <a:buFont typeface="Rubik"/>
              <a:buChar char="●"/>
            </a:pPr>
            <a:r>
              <a:rPr lang="en">
                <a:solidFill>
                  <a:schemeClr val="dk1"/>
                </a:solidFill>
                <a:latin typeface="Rubik"/>
                <a:ea typeface="Rubik"/>
                <a:cs typeface="Rubik"/>
                <a:sym typeface="Rubik"/>
              </a:rPr>
              <a:t>Earth harbors life</a:t>
            </a:r>
            <a:endParaRPr>
              <a:solidFill>
                <a:schemeClr val="dk1"/>
              </a:solidFill>
              <a:latin typeface="Rubik"/>
              <a:ea typeface="Rubik"/>
              <a:cs typeface="Rubik"/>
              <a:sym typeface="Rubik"/>
            </a:endParaRPr>
          </a:p>
          <a:p>
            <a:pPr marL="285750" lvl="0" indent="-317500" algn="l" rtl="0">
              <a:lnSpc>
                <a:spcPct val="115000"/>
              </a:lnSpc>
              <a:spcBef>
                <a:spcPts val="0"/>
              </a:spcBef>
              <a:spcAft>
                <a:spcPts val="0"/>
              </a:spcAft>
              <a:buClr>
                <a:schemeClr val="accent1"/>
              </a:buClr>
              <a:buSzPts val="1400"/>
              <a:buFont typeface="Rubik"/>
              <a:buChar char="●"/>
            </a:pPr>
            <a:r>
              <a:rPr lang="en">
                <a:solidFill>
                  <a:schemeClr val="dk1"/>
                </a:solidFill>
                <a:latin typeface="Rubik"/>
                <a:ea typeface="Rubik"/>
                <a:cs typeface="Rubik"/>
                <a:sym typeface="Rubik"/>
              </a:rPr>
              <a:t>Jupiter is quite big</a:t>
            </a:r>
            <a:endParaRPr>
              <a:solidFill>
                <a:schemeClr val="dk1"/>
              </a:solidFill>
              <a:latin typeface="Rubik"/>
              <a:ea typeface="Rubik"/>
              <a:cs typeface="Rubik"/>
              <a:sym typeface="Rubik"/>
            </a:endParaRPr>
          </a:p>
          <a:p>
            <a:pPr marL="457200" lvl="0" indent="0" algn="l" rtl="0">
              <a:spcBef>
                <a:spcPts val="0"/>
              </a:spcBef>
              <a:spcAft>
                <a:spcPts val="0"/>
              </a:spcAft>
              <a:buNone/>
            </a:pPr>
            <a:endParaRPr>
              <a:solidFill>
                <a:schemeClr val="dk1"/>
              </a:solidFill>
              <a:latin typeface="Rubik"/>
              <a:ea typeface="Rubik"/>
              <a:cs typeface="Rubik"/>
              <a:sym typeface="Rubik"/>
            </a:endParaRPr>
          </a:p>
        </p:txBody>
      </p:sp>
      <p:cxnSp>
        <p:nvCxnSpPr>
          <p:cNvPr id="710" name="Google Shape;710;p44"/>
          <p:cNvCxnSpPr>
            <a:stCxn id="706" idx="2"/>
            <a:endCxn id="707" idx="0"/>
          </p:cNvCxnSpPr>
          <p:nvPr/>
        </p:nvCxnSpPr>
        <p:spPr>
          <a:xfrm rot="5400000">
            <a:off x="2348653" y="1088475"/>
            <a:ext cx="276900" cy="1404600"/>
          </a:xfrm>
          <a:prstGeom prst="bentConnector3">
            <a:avLst>
              <a:gd name="adj1" fmla="val 49973"/>
            </a:avLst>
          </a:prstGeom>
          <a:noFill/>
          <a:ln w="28575" cap="flat" cmpd="sng">
            <a:solidFill>
              <a:schemeClr val="dk1"/>
            </a:solidFill>
            <a:prstDash val="solid"/>
            <a:round/>
            <a:headEnd type="none" w="med" len="med"/>
            <a:tailEnd type="none" w="med" len="med"/>
          </a:ln>
        </p:spPr>
      </p:cxnSp>
      <p:cxnSp>
        <p:nvCxnSpPr>
          <p:cNvPr id="711" name="Google Shape;711;p44"/>
          <p:cNvCxnSpPr>
            <a:stCxn id="706" idx="2"/>
            <a:endCxn id="708" idx="0"/>
          </p:cNvCxnSpPr>
          <p:nvPr/>
        </p:nvCxnSpPr>
        <p:spPr>
          <a:xfrm rot="-5400000" flipH="1">
            <a:off x="3742303" y="1099425"/>
            <a:ext cx="276900" cy="1382700"/>
          </a:xfrm>
          <a:prstGeom prst="bentConnector3">
            <a:avLst>
              <a:gd name="adj1" fmla="val 49973"/>
            </a:avLst>
          </a:prstGeom>
          <a:noFill/>
          <a:ln w="28575" cap="flat" cmpd="sng">
            <a:solidFill>
              <a:schemeClr val="dk1"/>
            </a:solidFill>
            <a:prstDash val="solid"/>
            <a:round/>
            <a:headEnd type="none" w="med" len="med"/>
            <a:tailEnd type="none" w="med" len="med"/>
          </a:ln>
        </p:spPr>
      </p:cxnSp>
      <p:sp>
        <p:nvSpPr>
          <p:cNvPr id="712" name="Google Shape;712;p44"/>
          <p:cNvSpPr txBox="1"/>
          <p:nvPr/>
        </p:nvSpPr>
        <p:spPr>
          <a:xfrm>
            <a:off x="6142629" y="2296850"/>
            <a:ext cx="22881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Lexend Deca SemiBold"/>
                <a:ea typeface="Lexend Deca SemiBold"/>
                <a:cs typeface="Lexend Deca SemiBold"/>
                <a:sym typeface="Lexend Deca SemiBold"/>
              </a:rPr>
              <a:t>Our framework</a:t>
            </a:r>
            <a:endParaRPr sz="2200">
              <a:solidFill>
                <a:schemeClr val="dk1"/>
              </a:solidFill>
              <a:latin typeface="Lexend Deca SemiBold"/>
              <a:ea typeface="Lexend Deca SemiBold"/>
              <a:cs typeface="Lexend Deca SemiBold"/>
              <a:sym typeface="Lexend Deca SemiBold"/>
            </a:endParaRPr>
          </a:p>
        </p:txBody>
      </p:sp>
      <p:sp>
        <p:nvSpPr>
          <p:cNvPr id="713" name="Google Shape;713;p44"/>
          <p:cNvSpPr txBox="1"/>
          <p:nvPr/>
        </p:nvSpPr>
        <p:spPr>
          <a:xfrm>
            <a:off x="6142625" y="2976950"/>
            <a:ext cx="2288100" cy="107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Rubik"/>
                <a:ea typeface="Rubik"/>
                <a:cs typeface="Rubik"/>
                <a:sym typeface="Rubik"/>
              </a:rPr>
              <a:t>Venus has a beautiful name and is the second planet from the Sun. It’s hot and has a very poisonous atmosphere</a:t>
            </a:r>
            <a:endParaRPr>
              <a:solidFill>
                <a:schemeClr val="dk1"/>
              </a:solidFill>
              <a:latin typeface="Rubik"/>
              <a:ea typeface="Rubik"/>
              <a:cs typeface="Rubik"/>
              <a:sym typeface="Rubik"/>
            </a:endParaRPr>
          </a:p>
        </p:txBody>
      </p:sp>
      <p:sp>
        <p:nvSpPr>
          <p:cNvPr id="714" name="Google Shape;714;p44"/>
          <p:cNvSpPr txBox="1"/>
          <p:nvPr/>
        </p:nvSpPr>
        <p:spPr>
          <a:xfrm>
            <a:off x="3250123" y="2351775"/>
            <a:ext cx="26439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Lexend Deca SemiBold"/>
                <a:ea typeface="Lexend Deca SemiBold"/>
                <a:cs typeface="Lexend Deca SemiBold"/>
                <a:sym typeface="Lexend Deca SemiBold"/>
              </a:rPr>
              <a:t>Theory 1</a:t>
            </a:r>
            <a:endParaRPr sz="1800">
              <a:solidFill>
                <a:schemeClr val="dk1"/>
              </a:solidFill>
              <a:latin typeface="Lexend Deca SemiBold"/>
              <a:ea typeface="Lexend Deca SemiBold"/>
              <a:cs typeface="Lexend Deca SemiBold"/>
              <a:sym typeface="Lexend Deca SemiBold"/>
            </a:endParaRPr>
          </a:p>
        </p:txBody>
      </p:sp>
      <p:sp>
        <p:nvSpPr>
          <p:cNvPr id="715" name="Google Shape;715;p44"/>
          <p:cNvSpPr txBox="1"/>
          <p:nvPr/>
        </p:nvSpPr>
        <p:spPr>
          <a:xfrm>
            <a:off x="3250051" y="2736651"/>
            <a:ext cx="2643900" cy="696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Rubik"/>
                <a:ea typeface="Rubik"/>
                <a:cs typeface="Rubik"/>
                <a:sym typeface="Rubik"/>
              </a:rPr>
              <a:t>Saturn is a gas giant and has rings. It’s composed mostly of hydrogen and helium</a:t>
            </a:r>
            <a:endParaRPr>
              <a:solidFill>
                <a:schemeClr val="dk1"/>
              </a:solidFill>
              <a:latin typeface="Rubik"/>
              <a:ea typeface="Rubik"/>
              <a:cs typeface="Rubik"/>
              <a:sym typeface="Rubik"/>
            </a:endParaRPr>
          </a:p>
        </p:txBody>
      </p:sp>
      <p:sp>
        <p:nvSpPr>
          <p:cNvPr id="716" name="Google Shape;716;p44"/>
          <p:cNvSpPr txBox="1"/>
          <p:nvPr/>
        </p:nvSpPr>
        <p:spPr>
          <a:xfrm>
            <a:off x="3250123" y="3424250"/>
            <a:ext cx="26439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Lexend Deca SemiBold"/>
                <a:ea typeface="Lexend Deca SemiBold"/>
                <a:cs typeface="Lexend Deca SemiBold"/>
                <a:sym typeface="Lexend Deca SemiBold"/>
              </a:rPr>
              <a:t>Theory 2</a:t>
            </a:r>
            <a:endParaRPr sz="1800">
              <a:solidFill>
                <a:schemeClr val="dk1"/>
              </a:solidFill>
              <a:latin typeface="Lexend Deca SemiBold"/>
              <a:ea typeface="Lexend Deca SemiBold"/>
              <a:cs typeface="Lexend Deca SemiBold"/>
              <a:sym typeface="Lexend Deca SemiBold"/>
            </a:endParaRPr>
          </a:p>
        </p:txBody>
      </p:sp>
      <p:sp>
        <p:nvSpPr>
          <p:cNvPr id="717" name="Google Shape;717;p44"/>
          <p:cNvSpPr txBox="1"/>
          <p:nvPr/>
        </p:nvSpPr>
        <p:spPr>
          <a:xfrm>
            <a:off x="3250051" y="3809125"/>
            <a:ext cx="2643900" cy="696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Rubik"/>
                <a:ea typeface="Rubik"/>
                <a:cs typeface="Rubik"/>
                <a:sym typeface="Rubik"/>
              </a:rPr>
              <a:t>Neptune is the fourth-largest planet by diameter in the Solar System </a:t>
            </a:r>
            <a:endParaRPr>
              <a:solidFill>
                <a:schemeClr val="dk1"/>
              </a:solidFill>
              <a:latin typeface="Rubik"/>
              <a:ea typeface="Rubik"/>
              <a:cs typeface="Rubik"/>
              <a:sym typeface="Rubik"/>
            </a:endParaRPr>
          </a:p>
        </p:txBody>
      </p:sp>
      <p:grpSp>
        <p:nvGrpSpPr>
          <p:cNvPr id="718" name="Google Shape;718;p44"/>
          <p:cNvGrpSpPr/>
          <p:nvPr/>
        </p:nvGrpSpPr>
        <p:grpSpPr>
          <a:xfrm>
            <a:off x="5858900" y="1982410"/>
            <a:ext cx="156600" cy="2523050"/>
            <a:chOff x="5797375" y="1379625"/>
            <a:chExt cx="156600" cy="3268200"/>
          </a:xfrm>
        </p:grpSpPr>
        <p:cxnSp>
          <p:nvCxnSpPr>
            <p:cNvPr id="719" name="Google Shape;719;p44"/>
            <p:cNvCxnSpPr/>
            <p:nvPr/>
          </p:nvCxnSpPr>
          <p:spPr>
            <a:xfrm>
              <a:off x="5940475" y="1379625"/>
              <a:ext cx="13500" cy="3268200"/>
            </a:xfrm>
            <a:prstGeom prst="straightConnector1">
              <a:avLst/>
            </a:prstGeom>
            <a:noFill/>
            <a:ln w="28575" cap="flat" cmpd="sng">
              <a:solidFill>
                <a:schemeClr val="dk1"/>
              </a:solidFill>
              <a:prstDash val="solid"/>
              <a:round/>
              <a:headEnd type="none" w="med" len="med"/>
              <a:tailEnd type="none" w="med" len="med"/>
            </a:ln>
          </p:spPr>
        </p:cxnSp>
        <p:cxnSp>
          <p:nvCxnSpPr>
            <p:cNvPr id="720" name="Google Shape;720;p44"/>
            <p:cNvCxnSpPr/>
            <p:nvPr/>
          </p:nvCxnSpPr>
          <p:spPr>
            <a:xfrm>
              <a:off x="5797375" y="1379625"/>
              <a:ext cx="147300" cy="0"/>
            </a:xfrm>
            <a:prstGeom prst="straightConnector1">
              <a:avLst/>
            </a:prstGeom>
            <a:noFill/>
            <a:ln w="28575" cap="flat" cmpd="sng">
              <a:solidFill>
                <a:schemeClr val="dk1"/>
              </a:solidFill>
              <a:prstDash val="solid"/>
              <a:round/>
              <a:headEnd type="none" w="med" len="med"/>
              <a:tailEnd type="none" w="med" len="med"/>
            </a:ln>
          </p:spPr>
        </p:cxnSp>
        <p:cxnSp>
          <p:nvCxnSpPr>
            <p:cNvPr id="721" name="Google Shape;721;p44"/>
            <p:cNvCxnSpPr/>
            <p:nvPr/>
          </p:nvCxnSpPr>
          <p:spPr>
            <a:xfrm>
              <a:off x="5804072" y="4647825"/>
              <a:ext cx="147300" cy="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graphicFrame>
        <p:nvGraphicFramePr>
          <p:cNvPr id="726" name="Google Shape;726;p45"/>
          <p:cNvGraphicFramePr/>
          <p:nvPr/>
        </p:nvGraphicFramePr>
        <p:xfrm>
          <a:off x="952500" y="1290474"/>
          <a:ext cx="3000000" cy="3000000"/>
        </p:xfrm>
        <a:graphic>
          <a:graphicData uri="http://schemas.openxmlformats.org/drawingml/2006/table">
            <a:tbl>
              <a:tblPr>
                <a:noFill/>
                <a:tableStyleId>{9F496945-F334-4C19-B395-AC001981BA29}</a:tableStyleId>
              </a:tblPr>
              <a:tblGrid>
                <a:gridCol w="1206500">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tblGrid>
              <a:tr h="869600">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28575" cap="flat" cmpd="sng">
                      <a:solidFill>
                        <a:schemeClr val="dk1"/>
                      </a:solidFill>
                      <a:prstDash val="dash"/>
                      <a:round/>
                      <a:headEnd type="none" w="sm" len="sm"/>
                      <a:tailEnd type="none" w="sm" len="sm"/>
                    </a:lnL>
                    <a:lnR w="28575" cap="flat" cmpd="sng">
                      <a:solidFill>
                        <a:schemeClr val="dk1"/>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28575" cap="flat" cmpd="sng">
                      <a:solidFill>
                        <a:schemeClr val="dk1"/>
                      </a:solidFill>
                      <a:prstDash val="dash"/>
                      <a:round/>
                      <a:headEnd type="none" w="sm" len="sm"/>
                      <a:tailEnd type="none" w="sm" len="sm"/>
                    </a:lnL>
                    <a:lnR w="28575" cap="flat" cmpd="sng">
                      <a:solidFill>
                        <a:schemeClr val="dk1"/>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28575" cap="flat" cmpd="sng">
                      <a:solidFill>
                        <a:schemeClr val="dk1"/>
                      </a:solidFill>
                      <a:prstDash val="dash"/>
                      <a:round/>
                      <a:headEnd type="none" w="sm" len="sm"/>
                      <a:tailEnd type="none" w="sm" len="sm"/>
                    </a:lnL>
                    <a:lnR w="28575" cap="flat" cmpd="sng">
                      <a:solidFill>
                        <a:schemeClr val="dk1"/>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28575" cap="flat" cmpd="sng">
                      <a:solidFill>
                        <a:schemeClr val="dk1"/>
                      </a:solidFill>
                      <a:prstDash val="dash"/>
                      <a:round/>
                      <a:headEnd type="none" w="sm" len="sm"/>
                      <a:tailEnd type="none" w="sm" len="sm"/>
                    </a:lnL>
                    <a:lnR w="28575" cap="flat" cmpd="sng">
                      <a:solidFill>
                        <a:schemeClr val="dk1"/>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28575" cap="flat" cmpd="sng">
                      <a:solidFill>
                        <a:schemeClr val="dk1"/>
                      </a:solidFill>
                      <a:prstDash val="dash"/>
                      <a:round/>
                      <a:headEnd type="none" w="sm" len="sm"/>
                      <a:tailEnd type="none" w="sm" len="sm"/>
                    </a:lnL>
                    <a:lnR w="28575" cap="flat" cmpd="sng">
                      <a:solidFill>
                        <a:schemeClr val="dk1"/>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28575" cap="flat" cmpd="sng">
                      <a:solidFill>
                        <a:schemeClr val="dk1"/>
                      </a:solidFill>
                      <a:prstDash val="dash"/>
                      <a:round/>
                      <a:headEnd type="none" w="sm" len="sm"/>
                      <a:tailEnd type="none" w="sm" len="sm"/>
                    </a:lnL>
                    <a:lnR w="28575" cap="flat" cmpd="sng">
                      <a:solidFill>
                        <a:schemeClr val="dk1"/>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06250">
                <a:tc>
                  <a:txBody>
                    <a:bodyPr/>
                    <a:lstStyle/>
                    <a:p>
                      <a:pPr marL="0" lvl="0" indent="0" algn="ctr" rtl="0">
                        <a:spcBef>
                          <a:spcPts val="0"/>
                        </a:spcBef>
                        <a:spcAft>
                          <a:spcPts val="0"/>
                        </a:spcAft>
                        <a:buNone/>
                      </a:pPr>
                      <a:r>
                        <a:rPr lang="en" sz="1800">
                          <a:solidFill>
                            <a:schemeClr val="dk1"/>
                          </a:solidFill>
                          <a:latin typeface="Lexend Deca SemiBold"/>
                          <a:ea typeface="Lexend Deca SemiBold"/>
                          <a:cs typeface="Lexend Deca SemiBold"/>
                          <a:sym typeface="Lexend Deca SemiBold"/>
                        </a:rPr>
                        <a:t>Jan</a:t>
                      </a:r>
                      <a:endParaRPr sz="1800">
                        <a:solidFill>
                          <a:schemeClr val="dk1"/>
                        </a:solidFill>
                        <a:latin typeface="Lexend Deca SemiBold"/>
                        <a:ea typeface="Lexend Deca SemiBold"/>
                        <a:cs typeface="Lexend Deca SemiBold"/>
                        <a:sym typeface="Lexend Deca SemiBold"/>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a:solidFill>
                            <a:schemeClr val="dk1"/>
                          </a:solidFill>
                          <a:latin typeface="Lexend Deca SemiBold"/>
                          <a:ea typeface="Lexend Deca SemiBold"/>
                          <a:cs typeface="Lexend Deca SemiBold"/>
                          <a:sym typeface="Lexend Deca SemiBold"/>
                        </a:rPr>
                        <a:t>Feb</a:t>
                      </a:r>
                      <a:endParaRPr sz="1800">
                        <a:solidFill>
                          <a:schemeClr val="dk1"/>
                        </a:solidFill>
                        <a:latin typeface="Lexend Deca SemiBold"/>
                        <a:ea typeface="Lexend Deca SemiBold"/>
                        <a:cs typeface="Lexend Deca SemiBold"/>
                        <a:sym typeface="Lexend Deca SemiBold"/>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a:solidFill>
                            <a:schemeClr val="dk1"/>
                          </a:solidFill>
                          <a:latin typeface="Lexend Deca SemiBold"/>
                          <a:ea typeface="Lexend Deca SemiBold"/>
                          <a:cs typeface="Lexend Deca SemiBold"/>
                          <a:sym typeface="Lexend Deca SemiBold"/>
                        </a:rPr>
                        <a:t>Mar</a:t>
                      </a:r>
                      <a:endParaRPr sz="1800">
                        <a:solidFill>
                          <a:schemeClr val="dk1"/>
                        </a:solidFill>
                        <a:latin typeface="Lexend Deca SemiBold"/>
                        <a:ea typeface="Lexend Deca SemiBold"/>
                        <a:cs typeface="Lexend Deca SemiBold"/>
                        <a:sym typeface="Lexend Deca SemiBold"/>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a:solidFill>
                            <a:schemeClr val="dk1"/>
                          </a:solidFill>
                          <a:latin typeface="Lexend Deca SemiBold"/>
                          <a:ea typeface="Lexend Deca SemiBold"/>
                          <a:cs typeface="Lexend Deca SemiBold"/>
                          <a:sym typeface="Lexend Deca SemiBold"/>
                        </a:rPr>
                        <a:t>Apr</a:t>
                      </a:r>
                      <a:endParaRPr sz="1800">
                        <a:solidFill>
                          <a:schemeClr val="dk1"/>
                        </a:solidFill>
                        <a:latin typeface="Lexend Deca SemiBold"/>
                        <a:ea typeface="Lexend Deca SemiBold"/>
                        <a:cs typeface="Lexend Deca SemiBold"/>
                        <a:sym typeface="Lexend Deca SemiBold"/>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a:solidFill>
                            <a:schemeClr val="dk1"/>
                          </a:solidFill>
                          <a:latin typeface="Lexend Deca SemiBold"/>
                          <a:ea typeface="Lexend Deca SemiBold"/>
                          <a:cs typeface="Lexend Deca SemiBold"/>
                          <a:sym typeface="Lexend Deca SemiBold"/>
                        </a:rPr>
                        <a:t>May</a:t>
                      </a:r>
                      <a:endParaRPr sz="1800">
                        <a:solidFill>
                          <a:schemeClr val="dk1"/>
                        </a:solidFill>
                        <a:latin typeface="Lexend Deca SemiBold"/>
                        <a:ea typeface="Lexend Deca SemiBold"/>
                        <a:cs typeface="Lexend Deca SemiBold"/>
                        <a:sym typeface="Lexend Deca SemiBold"/>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a:solidFill>
                            <a:schemeClr val="dk1"/>
                          </a:solidFill>
                          <a:latin typeface="Lexend Deca SemiBold"/>
                          <a:ea typeface="Lexend Deca SemiBold"/>
                          <a:cs typeface="Lexend Deca SemiBold"/>
                          <a:sym typeface="Lexend Deca SemiBold"/>
                        </a:rPr>
                        <a:t>Jun</a:t>
                      </a:r>
                      <a:endParaRPr sz="1800">
                        <a:solidFill>
                          <a:schemeClr val="dk1"/>
                        </a:solidFill>
                        <a:latin typeface="Lexend Deca SemiBold"/>
                        <a:ea typeface="Lexend Deca SemiBold"/>
                        <a:cs typeface="Lexend Deca SemiBold"/>
                        <a:sym typeface="Lexend Deca SemiBold"/>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379175">
                <a:tc>
                  <a:txBody>
                    <a:bodyPr/>
                    <a:lstStyle/>
                    <a:p>
                      <a:pPr marL="0" lvl="0" indent="0" algn="l" rtl="0">
                        <a:spcBef>
                          <a:spcPts val="0"/>
                        </a:spcBef>
                        <a:spcAft>
                          <a:spcPts val="0"/>
                        </a:spcAft>
                        <a:buNone/>
                      </a:pPr>
                      <a:r>
                        <a:rPr lang="en" sz="1600">
                          <a:solidFill>
                            <a:schemeClr val="dk1"/>
                          </a:solidFill>
                          <a:latin typeface="Lexend Deca SemiBold"/>
                          <a:ea typeface="Lexend Deca SemiBold"/>
                          <a:cs typeface="Lexend Deca SemiBold"/>
                          <a:sym typeface="Lexend Deca SemiBold"/>
                        </a:rPr>
                        <a:t>Task</a:t>
                      </a:r>
                      <a:endParaRPr sz="1600">
                        <a:solidFill>
                          <a:schemeClr val="dk1"/>
                        </a:solidFill>
                        <a:latin typeface="Lexend Deca SemiBold"/>
                        <a:ea typeface="Lexend Deca SemiBold"/>
                        <a:cs typeface="Lexend Deca SemiBold"/>
                        <a:sym typeface="Lexend Deca SemiBold"/>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6"/>
                    </a:solidFill>
                  </a:tcPr>
                </a:tc>
                <a:tc gridSpan="2">
                  <a:txBody>
                    <a:bodyPr/>
                    <a:lstStyle/>
                    <a:p>
                      <a:pPr marL="0" lvl="0" indent="0" algn="l" rtl="0">
                        <a:spcBef>
                          <a:spcPts val="0"/>
                        </a:spcBef>
                        <a:spcAft>
                          <a:spcPts val="0"/>
                        </a:spcAft>
                        <a:buNone/>
                      </a:pPr>
                      <a:r>
                        <a:rPr lang="en" sz="1600">
                          <a:solidFill>
                            <a:schemeClr val="dk1"/>
                          </a:solidFill>
                          <a:latin typeface="Lexend Deca SemiBold"/>
                          <a:ea typeface="Lexend Deca SemiBold"/>
                          <a:cs typeface="Lexend Deca SemiBold"/>
                          <a:sym typeface="Lexend Deca SemiBold"/>
                        </a:rPr>
                        <a:t>Description</a:t>
                      </a:r>
                      <a:endParaRPr sz="1600">
                        <a:solidFill>
                          <a:schemeClr val="dk1"/>
                        </a:solidFill>
                        <a:latin typeface="Lexend Deca SemiBold"/>
                        <a:ea typeface="Lexend Deca SemiBold"/>
                        <a:cs typeface="Lexend Deca SemiBold"/>
                        <a:sym typeface="Lexend Deca SemiBold"/>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6"/>
                    </a:solidFill>
                  </a:tcPr>
                </a:tc>
                <a:tc hMerge="1">
                  <a:txBody>
                    <a:bodyPr/>
                    <a:lstStyle/>
                    <a:p>
                      <a:endParaRPr lang="vi-VN"/>
                    </a:p>
                  </a:txBody>
                  <a:tcPr/>
                </a:tc>
                <a:tc gridSpan="2">
                  <a:txBody>
                    <a:bodyPr/>
                    <a:lstStyle/>
                    <a:p>
                      <a:pPr marL="0" lvl="0" indent="0" algn="l" rtl="0">
                        <a:spcBef>
                          <a:spcPts val="0"/>
                        </a:spcBef>
                        <a:spcAft>
                          <a:spcPts val="0"/>
                        </a:spcAft>
                        <a:buNone/>
                      </a:pPr>
                      <a:r>
                        <a:rPr lang="en" sz="1600">
                          <a:solidFill>
                            <a:schemeClr val="dk1"/>
                          </a:solidFill>
                          <a:latin typeface="Lexend Deca SemiBold"/>
                          <a:ea typeface="Lexend Deca SemiBold"/>
                          <a:cs typeface="Lexend Deca SemiBold"/>
                          <a:sym typeface="Lexend Deca SemiBold"/>
                        </a:rPr>
                        <a:t>Date</a:t>
                      </a:r>
                      <a:endParaRPr sz="1600">
                        <a:solidFill>
                          <a:schemeClr val="dk1"/>
                        </a:solidFill>
                        <a:latin typeface="Lexend Deca SemiBold"/>
                        <a:ea typeface="Lexend Deca SemiBold"/>
                        <a:cs typeface="Lexend Deca SemiBold"/>
                        <a:sym typeface="Lexend Deca SemiBold"/>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6"/>
                    </a:solidFill>
                  </a:tcPr>
                </a:tc>
                <a:tc hMerge="1">
                  <a:txBody>
                    <a:bodyPr/>
                    <a:lstStyle/>
                    <a:p>
                      <a:endParaRPr lang="vi-VN"/>
                    </a:p>
                  </a:txBody>
                  <a:tcPr/>
                </a:tc>
                <a:tc>
                  <a:txBody>
                    <a:bodyPr/>
                    <a:lstStyle/>
                    <a:p>
                      <a:pPr marL="0" lvl="0" indent="0" algn="l" rtl="0">
                        <a:spcBef>
                          <a:spcPts val="0"/>
                        </a:spcBef>
                        <a:spcAft>
                          <a:spcPts val="0"/>
                        </a:spcAft>
                        <a:buNone/>
                      </a:pPr>
                      <a:r>
                        <a:rPr lang="en" sz="1600">
                          <a:solidFill>
                            <a:schemeClr val="dk1"/>
                          </a:solidFill>
                          <a:latin typeface="Lexend Deca SemiBold"/>
                          <a:ea typeface="Lexend Deca SemiBold"/>
                          <a:cs typeface="Lexend Deca SemiBold"/>
                          <a:sym typeface="Lexend Deca SemiBold"/>
                        </a:rPr>
                        <a:t>Status</a:t>
                      </a:r>
                      <a:endParaRPr sz="1600">
                        <a:solidFill>
                          <a:schemeClr val="dk1"/>
                        </a:solidFill>
                        <a:latin typeface="Lexend Deca SemiBold"/>
                        <a:ea typeface="Lexend Deca SemiBold"/>
                        <a:cs typeface="Lexend Deca SemiBold"/>
                        <a:sym typeface="Lexend Deca SemiBold"/>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487525">
                <a:tc>
                  <a:txBody>
                    <a:bodyPr/>
                    <a:lstStyle/>
                    <a:p>
                      <a:pPr marL="0" lvl="0" indent="0" algn="l" rtl="0">
                        <a:spcBef>
                          <a:spcPts val="0"/>
                        </a:spcBef>
                        <a:spcAft>
                          <a:spcPts val="0"/>
                        </a:spcAft>
                        <a:buNone/>
                      </a:pPr>
                      <a:r>
                        <a:rPr lang="en" sz="1600">
                          <a:solidFill>
                            <a:schemeClr val="dk1"/>
                          </a:solidFill>
                          <a:latin typeface="Lexend Deca SemiBold"/>
                          <a:ea typeface="Lexend Deca SemiBold"/>
                          <a:cs typeface="Lexend Deca SemiBold"/>
                          <a:sym typeface="Lexend Deca SemiBold"/>
                        </a:rPr>
                        <a:t>Task 1</a:t>
                      </a:r>
                      <a:endParaRPr sz="1600">
                        <a:solidFill>
                          <a:schemeClr val="dk1"/>
                        </a:solidFill>
                        <a:latin typeface="Lexend Deca SemiBold"/>
                        <a:ea typeface="Lexend Deca SemiBold"/>
                        <a:cs typeface="Lexend Deca SemiBold"/>
                        <a:sym typeface="Lexend Deca SemiBold"/>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3"/>
                    </a:solidFill>
                  </a:tcPr>
                </a:tc>
                <a:tc gridSpan="2">
                  <a:txBody>
                    <a:bodyPr/>
                    <a:lstStyle/>
                    <a:p>
                      <a:pPr marL="0" lvl="0" indent="0" algn="l" rtl="0">
                        <a:spcBef>
                          <a:spcPts val="0"/>
                        </a:spcBef>
                        <a:spcAft>
                          <a:spcPts val="0"/>
                        </a:spcAft>
                        <a:buNone/>
                      </a:pPr>
                      <a:r>
                        <a:rPr lang="en" sz="1200">
                          <a:solidFill>
                            <a:schemeClr val="dk1"/>
                          </a:solidFill>
                          <a:latin typeface="Rubik"/>
                          <a:ea typeface="Rubik"/>
                          <a:cs typeface="Rubik"/>
                          <a:sym typeface="Rubik"/>
                        </a:rPr>
                        <a:t>Mars is a very cold place</a:t>
                      </a:r>
                      <a:endParaRPr sz="1200">
                        <a:solidFill>
                          <a:schemeClr val="dk1"/>
                        </a:solidFill>
                        <a:latin typeface="Rubik"/>
                        <a:ea typeface="Rubik"/>
                        <a:cs typeface="Rubik"/>
                        <a:sym typeface="Rubik"/>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endParaRPr lang="vi-VN"/>
                    </a:p>
                  </a:txBody>
                  <a:tcPr/>
                </a:tc>
                <a:tc gridSpan="2">
                  <a:txBody>
                    <a:bodyPr/>
                    <a:lstStyle/>
                    <a:p>
                      <a:pPr marL="0" lvl="0" indent="0" algn="l" rtl="0">
                        <a:spcBef>
                          <a:spcPts val="0"/>
                        </a:spcBef>
                        <a:spcAft>
                          <a:spcPts val="0"/>
                        </a:spcAft>
                        <a:buNone/>
                      </a:pPr>
                      <a:r>
                        <a:rPr lang="en" sz="1200">
                          <a:solidFill>
                            <a:schemeClr val="dk1"/>
                          </a:solidFill>
                          <a:latin typeface="Rubik"/>
                          <a:ea typeface="Rubik"/>
                          <a:cs typeface="Rubik"/>
                          <a:sym typeface="Rubik"/>
                        </a:rPr>
                        <a:t>Jan 1 - Mar 15</a:t>
                      </a:r>
                      <a:endParaRPr sz="1200">
                        <a:solidFill>
                          <a:schemeClr val="dk1"/>
                        </a:solidFill>
                        <a:latin typeface="Rubik"/>
                        <a:ea typeface="Rubik"/>
                        <a:cs typeface="Rubik"/>
                        <a:sym typeface="Rubik"/>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endParaRPr lang="vi-VN"/>
                    </a:p>
                  </a:txBody>
                  <a:tcPr/>
                </a:tc>
                <a:tc>
                  <a:txBody>
                    <a:bodyPr/>
                    <a:lstStyle/>
                    <a:p>
                      <a:pPr marL="0" lvl="0" indent="0" algn="l" rtl="0">
                        <a:spcBef>
                          <a:spcPts val="0"/>
                        </a:spcBef>
                        <a:spcAft>
                          <a:spcPts val="0"/>
                        </a:spcAft>
                        <a:buNone/>
                      </a:pPr>
                      <a:r>
                        <a:rPr lang="en" sz="1200">
                          <a:solidFill>
                            <a:schemeClr val="dk1"/>
                          </a:solidFill>
                          <a:latin typeface="Rubik"/>
                          <a:ea typeface="Rubik"/>
                          <a:cs typeface="Rubik"/>
                          <a:sym typeface="Rubik"/>
                        </a:rPr>
                        <a:t>Completed</a:t>
                      </a:r>
                      <a:endParaRPr sz="1200">
                        <a:solidFill>
                          <a:schemeClr val="dk1"/>
                        </a:solidFill>
                        <a:latin typeface="Rubik"/>
                        <a:ea typeface="Rubik"/>
                        <a:cs typeface="Rubik"/>
                        <a:sym typeface="Rubik"/>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9175">
                <a:tc>
                  <a:txBody>
                    <a:bodyPr/>
                    <a:lstStyle/>
                    <a:p>
                      <a:pPr marL="0" lvl="0" indent="0" algn="l" rtl="0">
                        <a:spcBef>
                          <a:spcPts val="0"/>
                        </a:spcBef>
                        <a:spcAft>
                          <a:spcPts val="0"/>
                        </a:spcAft>
                        <a:buNone/>
                      </a:pPr>
                      <a:r>
                        <a:rPr lang="en" sz="1600">
                          <a:solidFill>
                            <a:schemeClr val="dk1"/>
                          </a:solidFill>
                          <a:latin typeface="Lexend Deca SemiBold"/>
                          <a:ea typeface="Lexend Deca SemiBold"/>
                          <a:cs typeface="Lexend Deca SemiBold"/>
                          <a:sym typeface="Lexend Deca SemiBold"/>
                        </a:rPr>
                        <a:t>Task 2</a:t>
                      </a:r>
                      <a:endParaRPr sz="1600">
                        <a:solidFill>
                          <a:schemeClr val="dk1"/>
                        </a:solidFill>
                        <a:latin typeface="Lexend Deca SemiBold"/>
                        <a:ea typeface="Lexend Deca SemiBold"/>
                        <a:cs typeface="Lexend Deca SemiBold"/>
                        <a:sym typeface="Lexend Deca SemiBold"/>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2"/>
                    </a:solidFill>
                  </a:tcPr>
                </a:tc>
                <a:tc gridSpan="2">
                  <a:txBody>
                    <a:bodyPr/>
                    <a:lstStyle/>
                    <a:p>
                      <a:pPr marL="0" lvl="0" indent="0" algn="l" rtl="0">
                        <a:spcBef>
                          <a:spcPts val="0"/>
                        </a:spcBef>
                        <a:spcAft>
                          <a:spcPts val="0"/>
                        </a:spcAft>
                        <a:buNone/>
                      </a:pPr>
                      <a:r>
                        <a:rPr lang="en" sz="1200">
                          <a:solidFill>
                            <a:schemeClr val="dk1"/>
                          </a:solidFill>
                          <a:latin typeface="Rubik"/>
                          <a:ea typeface="Rubik"/>
                          <a:cs typeface="Rubik"/>
                          <a:sym typeface="Rubik"/>
                        </a:rPr>
                        <a:t>Earth harbors lots of life</a:t>
                      </a:r>
                      <a:endParaRPr sz="1200">
                        <a:solidFill>
                          <a:schemeClr val="dk1"/>
                        </a:solidFill>
                        <a:latin typeface="Rubik"/>
                        <a:ea typeface="Rubik"/>
                        <a:cs typeface="Rubik"/>
                        <a:sym typeface="Rubik"/>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endParaRPr lang="vi-VN"/>
                    </a:p>
                  </a:txBody>
                  <a:tcPr/>
                </a:tc>
                <a:tc gridSpan="2">
                  <a:txBody>
                    <a:bodyPr/>
                    <a:lstStyle/>
                    <a:p>
                      <a:pPr marL="0" lvl="0" indent="0" algn="l" rtl="0">
                        <a:spcBef>
                          <a:spcPts val="0"/>
                        </a:spcBef>
                        <a:spcAft>
                          <a:spcPts val="0"/>
                        </a:spcAft>
                        <a:buNone/>
                      </a:pPr>
                      <a:r>
                        <a:rPr lang="en" sz="1200">
                          <a:solidFill>
                            <a:schemeClr val="dk1"/>
                          </a:solidFill>
                          <a:latin typeface="Rubik"/>
                          <a:ea typeface="Rubik"/>
                          <a:cs typeface="Rubik"/>
                          <a:sym typeface="Rubik"/>
                        </a:rPr>
                        <a:t>Feb 1 - Apr 30</a:t>
                      </a:r>
                      <a:endParaRPr sz="1200">
                        <a:solidFill>
                          <a:schemeClr val="dk1"/>
                        </a:solidFill>
                        <a:latin typeface="Rubik"/>
                        <a:ea typeface="Rubik"/>
                        <a:cs typeface="Rubik"/>
                        <a:sym typeface="Rubik"/>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endParaRPr lang="vi-VN"/>
                    </a:p>
                  </a:txBody>
                  <a:tcPr/>
                </a:tc>
                <a:tc>
                  <a:txBody>
                    <a:bodyPr/>
                    <a:lstStyle/>
                    <a:p>
                      <a:pPr marL="0" lvl="0" indent="0" algn="l" rtl="0">
                        <a:spcBef>
                          <a:spcPts val="0"/>
                        </a:spcBef>
                        <a:spcAft>
                          <a:spcPts val="0"/>
                        </a:spcAft>
                        <a:buNone/>
                      </a:pPr>
                      <a:r>
                        <a:rPr lang="en" sz="1200">
                          <a:solidFill>
                            <a:schemeClr val="dk1"/>
                          </a:solidFill>
                          <a:latin typeface="Rubik"/>
                          <a:ea typeface="Rubik"/>
                          <a:cs typeface="Rubik"/>
                          <a:sym typeface="Rubik"/>
                        </a:rPr>
                        <a:t>In progress</a:t>
                      </a:r>
                      <a:endParaRPr sz="1200">
                        <a:solidFill>
                          <a:schemeClr val="dk1"/>
                        </a:solidFill>
                        <a:latin typeface="Rubik"/>
                        <a:ea typeface="Rubik"/>
                        <a:cs typeface="Rubik"/>
                        <a:sym typeface="Rubik"/>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9175">
                <a:tc>
                  <a:txBody>
                    <a:bodyPr/>
                    <a:lstStyle/>
                    <a:p>
                      <a:pPr marL="0" lvl="0" indent="0" algn="l" rtl="0">
                        <a:spcBef>
                          <a:spcPts val="0"/>
                        </a:spcBef>
                        <a:spcAft>
                          <a:spcPts val="0"/>
                        </a:spcAft>
                        <a:buNone/>
                      </a:pPr>
                      <a:r>
                        <a:rPr lang="en" sz="1600">
                          <a:solidFill>
                            <a:schemeClr val="dk1"/>
                          </a:solidFill>
                          <a:latin typeface="Lexend Deca SemiBold"/>
                          <a:ea typeface="Lexend Deca SemiBold"/>
                          <a:cs typeface="Lexend Deca SemiBold"/>
                          <a:sym typeface="Lexend Deca SemiBold"/>
                        </a:rPr>
                        <a:t>Task 3</a:t>
                      </a:r>
                      <a:endParaRPr sz="1600">
                        <a:solidFill>
                          <a:schemeClr val="dk1"/>
                        </a:solidFill>
                        <a:latin typeface="Lexend Deca SemiBold"/>
                        <a:ea typeface="Lexend Deca SemiBold"/>
                        <a:cs typeface="Lexend Deca SemiBold"/>
                        <a:sym typeface="Lexend Deca SemiBold"/>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5"/>
                    </a:solidFill>
                  </a:tcPr>
                </a:tc>
                <a:tc gridSpan="2">
                  <a:txBody>
                    <a:bodyPr/>
                    <a:lstStyle/>
                    <a:p>
                      <a:pPr marL="0" lvl="0" indent="0" algn="l" rtl="0">
                        <a:spcBef>
                          <a:spcPts val="0"/>
                        </a:spcBef>
                        <a:spcAft>
                          <a:spcPts val="0"/>
                        </a:spcAft>
                        <a:buNone/>
                      </a:pPr>
                      <a:r>
                        <a:rPr lang="en" sz="1200">
                          <a:solidFill>
                            <a:schemeClr val="dk1"/>
                          </a:solidFill>
                          <a:latin typeface="Rubik"/>
                          <a:ea typeface="Rubik"/>
                          <a:cs typeface="Rubik"/>
                          <a:sym typeface="Rubik"/>
                        </a:rPr>
                        <a:t>Venus has a beautiful name</a:t>
                      </a:r>
                      <a:endParaRPr sz="1200">
                        <a:solidFill>
                          <a:schemeClr val="dk1"/>
                        </a:solidFill>
                        <a:latin typeface="Rubik"/>
                        <a:ea typeface="Rubik"/>
                        <a:cs typeface="Rubik"/>
                        <a:sym typeface="Rubik"/>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hMerge="1">
                  <a:txBody>
                    <a:bodyPr/>
                    <a:lstStyle/>
                    <a:p>
                      <a:endParaRPr lang="vi-VN"/>
                    </a:p>
                  </a:txBody>
                  <a:tcPr/>
                </a:tc>
                <a:tc gridSpan="2">
                  <a:txBody>
                    <a:bodyPr/>
                    <a:lstStyle/>
                    <a:p>
                      <a:pPr marL="0" lvl="0" indent="0" algn="l" rtl="0">
                        <a:spcBef>
                          <a:spcPts val="0"/>
                        </a:spcBef>
                        <a:spcAft>
                          <a:spcPts val="0"/>
                        </a:spcAft>
                        <a:buNone/>
                      </a:pPr>
                      <a:r>
                        <a:rPr lang="en" sz="1200">
                          <a:solidFill>
                            <a:schemeClr val="dk1"/>
                          </a:solidFill>
                          <a:latin typeface="Rubik"/>
                          <a:ea typeface="Rubik"/>
                          <a:cs typeface="Rubik"/>
                          <a:sym typeface="Rubik"/>
                        </a:rPr>
                        <a:t>May 15 - Jun 30</a:t>
                      </a:r>
                      <a:endParaRPr sz="1200">
                        <a:solidFill>
                          <a:schemeClr val="dk1"/>
                        </a:solidFill>
                        <a:latin typeface="Rubik"/>
                        <a:ea typeface="Rubik"/>
                        <a:cs typeface="Rubik"/>
                        <a:sym typeface="Rubik"/>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hMerge="1">
                  <a:txBody>
                    <a:bodyPr/>
                    <a:lstStyle/>
                    <a:p>
                      <a:endParaRPr lang="vi-VN"/>
                    </a:p>
                  </a:txBody>
                  <a:tcPr/>
                </a:tc>
                <a:tc>
                  <a:txBody>
                    <a:bodyPr/>
                    <a:lstStyle/>
                    <a:p>
                      <a:pPr marL="0" lvl="0" indent="0" algn="l" rtl="0">
                        <a:spcBef>
                          <a:spcPts val="0"/>
                        </a:spcBef>
                        <a:spcAft>
                          <a:spcPts val="0"/>
                        </a:spcAft>
                        <a:buNone/>
                      </a:pPr>
                      <a:r>
                        <a:rPr lang="en" sz="1200">
                          <a:solidFill>
                            <a:schemeClr val="dk1"/>
                          </a:solidFill>
                          <a:latin typeface="Rubik"/>
                          <a:ea typeface="Rubik"/>
                          <a:cs typeface="Rubik"/>
                          <a:sym typeface="Rubik"/>
                        </a:rPr>
                        <a:t>Delayed</a:t>
                      </a:r>
                      <a:endParaRPr sz="1200">
                        <a:solidFill>
                          <a:schemeClr val="dk1"/>
                        </a:solidFill>
                        <a:latin typeface="Rubik"/>
                        <a:ea typeface="Rubik"/>
                        <a:cs typeface="Rubik"/>
                        <a:sym typeface="Rubik"/>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727" name="Google Shape;727;p45"/>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sp>
        <p:nvSpPr>
          <p:cNvPr id="728" name="Google Shape;728;p45"/>
          <p:cNvSpPr/>
          <p:nvPr/>
        </p:nvSpPr>
        <p:spPr>
          <a:xfrm>
            <a:off x="952500" y="1273075"/>
            <a:ext cx="2412900" cy="301500"/>
          </a:xfrm>
          <a:prstGeom prst="roundRect">
            <a:avLst>
              <a:gd name="adj" fmla="val 0"/>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ubik"/>
                <a:ea typeface="Rubik"/>
                <a:cs typeface="Rubik"/>
                <a:sym typeface="Rubik"/>
              </a:rPr>
              <a:t>Neptune is far away from Earth</a:t>
            </a:r>
            <a:endParaRPr sz="1200">
              <a:solidFill>
                <a:schemeClr val="dk1"/>
              </a:solidFill>
              <a:latin typeface="Rubik"/>
              <a:ea typeface="Rubik"/>
              <a:cs typeface="Rubik"/>
              <a:sym typeface="Rubik"/>
            </a:endParaRPr>
          </a:p>
        </p:txBody>
      </p:sp>
      <p:sp>
        <p:nvSpPr>
          <p:cNvPr id="729" name="Google Shape;729;p45"/>
          <p:cNvSpPr/>
          <p:nvPr/>
        </p:nvSpPr>
        <p:spPr>
          <a:xfrm>
            <a:off x="2156900" y="1574574"/>
            <a:ext cx="3621600" cy="301500"/>
          </a:xfrm>
          <a:prstGeom prst="roundRect">
            <a:avLst>
              <a:gd name="adj" fmla="val 0"/>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ubik"/>
                <a:ea typeface="Rubik"/>
                <a:cs typeface="Rubik"/>
                <a:sym typeface="Rubik"/>
              </a:rPr>
              <a:t>Mercury is a very small planet</a:t>
            </a:r>
            <a:endParaRPr sz="1200">
              <a:solidFill>
                <a:schemeClr val="dk1"/>
              </a:solidFill>
              <a:latin typeface="Rubik"/>
              <a:ea typeface="Rubik"/>
              <a:cs typeface="Rubik"/>
              <a:sym typeface="Rubik"/>
            </a:endParaRPr>
          </a:p>
        </p:txBody>
      </p:sp>
      <p:sp>
        <p:nvSpPr>
          <p:cNvPr id="730" name="Google Shape;730;p45"/>
          <p:cNvSpPr/>
          <p:nvPr/>
        </p:nvSpPr>
        <p:spPr>
          <a:xfrm>
            <a:off x="5778500" y="1858550"/>
            <a:ext cx="2412900" cy="301500"/>
          </a:xfrm>
          <a:prstGeom prst="roundRect">
            <a:avLst>
              <a:gd name="adj" fmla="val 0"/>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ubik"/>
                <a:ea typeface="Rubik"/>
                <a:cs typeface="Rubik"/>
                <a:sym typeface="Rubik"/>
              </a:rPr>
              <a:t>Saturn is a gas giant</a:t>
            </a:r>
            <a:endParaRPr sz="1200">
              <a:solidFill>
                <a:schemeClr val="dk1"/>
              </a:solidFill>
              <a:latin typeface="Rubik"/>
              <a:ea typeface="Rubik"/>
              <a:cs typeface="Rubik"/>
              <a:sym typeface="Rubi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1"/>
          <p:cNvSpPr txBox="1">
            <a:spLocks noGrp="1"/>
          </p:cNvSpPr>
          <p:nvPr>
            <p:ph type="title"/>
          </p:nvPr>
        </p:nvSpPr>
        <p:spPr>
          <a:xfrm rot="-5400000">
            <a:off x="-228850" y="1190800"/>
            <a:ext cx="19680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AGENDA</a:t>
            </a:r>
            <a:endParaRPr dirty="0"/>
          </a:p>
        </p:txBody>
      </p:sp>
      <p:sp>
        <p:nvSpPr>
          <p:cNvPr id="201" name="Google Shape;201;p31"/>
          <p:cNvSpPr txBox="1">
            <a:spLocks noGrp="1"/>
          </p:cNvSpPr>
          <p:nvPr>
            <p:ph type="title" idx="2"/>
          </p:nvPr>
        </p:nvSpPr>
        <p:spPr>
          <a:xfrm>
            <a:off x="1359441" y="1813460"/>
            <a:ext cx="1693500" cy="98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text/plain; charset=utf-8</a:t>
            </a:r>
            <a:endParaRPr dirty="0"/>
          </a:p>
        </p:txBody>
      </p:sp>
      <p:sp>
        <p:nvSpPr>
          <p:cNvPr id="202" name="Google Shape;202;p31"/>
          <p:cNvSpPr txBox="1">
            <a:spLocks noGrp="1"/>
          </p:cNvSpPr>
          <p:nvPr>
            <p:ph type="subTitle" idx="1"/>
          </p:nvPr>
        </p:nvSpPr>
        <p:spPr>
          <a:xfrm>
            <a:off x="1428898" y="2820360"/>
            <a:ext cx="1575558" cy="968068"/>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vi-VN" sz="1200" b="0" i="0" u="none" strike="noStrike" dirty="0">
                <a:solidFill>
                  <a:srgbClr val="FFFF00"/>
                </a:solidFill>
                <a:effectLst/>
                <a:latin typeface="Arial" panose="020B0604020202020204" pitchFamily="34" charset="0"/>
              </a:rPr>
              <a:t>Cho các biểu diễn đơn giản, chẳng hạn như dữ liệu số nguyên và chuỗi. Dữ liệu nguyên thủy có thể được mã hóa dưới dạng chuỗi</a:t>
            </a:r>
            <a:endParaRPr sz="1200" dirty="0">
              <a:solidFill>
                <a:srgbClr val="FFFF00"/>
              </a:solidFill>
              <a:latin typeface="DM Sans" panose="020B0604020202020204" charset="0"/>
            </a:endParaRPr>
          </a:p>
        </p:txBody>
      </p:sp>
      <p:sp>
        <p:nvSpPr>
          <p:cNvPr id="203" name="Google Shape;203;p31"/>
          <p:cNvSpPr txBox="1">
            <a:spLocks noGrp="1"/>
          </p:cNvSpPr>
          <p:nvPr>
            <p:ph type="title" idx="3"/>
          </p:nvPr>
        </p:nvSpPr>
        <p:spPr>
          <a:xfrm>
            <a:off x="3126517" y="1813460"/>
            <a:ext cx="1693500" cy="98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application/ xhtml + xml</a:t>
            </a:r>
            <a:endParaRPr dirty="0"/>
          </a:p>
        </p:txBody>
      </p:sp>
      <p:sp>
        <p:nvSpPr>
          <p:cNvPr id="204" name="Google Shape;204;p31"/>
          <p:cNvSpPr txBox="1">
            <a:spLocks noGrp="1"/>
          </p:cNvSpPr>
          <p:nvPr>
            <p:ph type="subTitle" idx="4"/>
          </p:nvPr>
        </p:nvSpPr>
        <p:spPr>
          <a:xfrm>
            <a:off x="3195969" y="2820360"/>
            <a:ext cx="1554600" cy="98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dirty="0">
                <a:solidFill>
                  <a:srgbClr val="FFFF00"/>
                </a:solidFill>
                <a:latin typeface="+mn-lt"/>
              </a:rPr>
              <a:t>Đối với các danh sách phức tạp hơn, bảng, văn bản có thể đọc được của con người</a:t>
            </a:r>
            <a:endParaRPr dirty="0">
              <a:solidFill>
                <a:srgbClr val="FFFF00"/>
              </a:solidFill>
              <a:latin typeface="+mn-lt"/>
            </a:endParaRPr>
          </a:p>
        </p:txBody>
      </p:sp>
      <p:sp>
        <p:nvSpPr>
          <p:cNvPr id="205" name="Google Shape;205;p31"/>
          <p:cNvSpPr txBox="1">
            <a:spLocks noGrp="1"/>
          </p:cNvSpPr>
          <p:nvPr>
            <p:ph type="title" idx="5"/>
          </p:nvPr>
        </p:nvSpPr>
        <p:spPr>
          <a:xfrm>
            <a:off x="4867695" y="2001463"/>
            <a:ext cx="1693500" cy="81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application/ json</a:t>
            </a:r>
            <a:endParaRPr dirty="0"/>
          </a:p>
        </p:txBody>
      </p:sp>
      <p:sp>
        <p:nvSpPr>
          <p:cNvPr id="206" name="Google Shape;206;p31"/>
          <p:cNvSpPr txBox="1">
            <a:spLocks noGrp="1"/>
          </p:cNvSpPr>
          <p:nvPr>
            <p:ph type="subTitle" idx="6"/>
          </p:nvPr>
        </p:nvSpPr>
        <p:spPr>
          <a:xfrm>
            <a:off x="4963040" y="2820360"/>
            <a:ext cx="1554600" cy="98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sz="1200" b="0" i="0" u="none" strike="noStrike" dirty="0">
                <a:solidFill>
                  <a:srgbClr val="FFFF00"/>
                </a:solidFill>
                <a:effectLst/>
                <a:latin typeface="Arial" panose="020B0604020202020204" pitchFamily="34" charset="0"/>
              </a:rPr>
              <a:t>Cho một giải pháp thay thế nhẹ cho XML có sự hỗ trợ rộng rãi bằng ngôn ngữ lập trình</a:t>
            </a:r>
            <a:endParaRPr sz="1200" dirty="0">
              <a:solidFill>
                <a:srgbClr val="FFFF00"/>
              </a:solidFill>
            </a:endParaRPr>
          </a:p>
        </p:txBody>
      </p:sp>
      <p:sp>
        <p:nvSpPr>
          <p:cNvPr id="207" name="Google Shape;207;p31"/>
          <p:cNvSpPr txBox="1">
            <a:spLocks noGrp="1"/>
          </p:cNvSpPr>
          <p:nvPr>
            <p:ph type="title" idx="7"/>
          </p:nvPr>
        </p:nvSpPr>
        <p:spPr>
          <a:xfrm>
            <a:off x="6682439" y="1766060"/>
            <a:ext cx="1693500" cy="86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text/uri-list</a:t>
            </a:r>
            <a:endParaRPr dirty="0"/>
          </a:p>
        </p:txBody>
      </p:sp>
      <p:sp>
        <p:nvSpPr>
          <p:cNvPr id="208" name="Google Shape;208;p31"/>
          <p:cNvSpPr txBox="1">
            <a:spLocks noGrp="1"/>
          </p:cNvSpPr>
          <p:nvPr>
            <p:ph type="subTitle" idx="8"/>
          </p:nvPr>
        </p:nvSpPr>
        <p:spPr>
          <a:xfrm>
            <a:off x="6730110" y="2820360"/>
            <a:ext cx="1554600" cy="98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dirty="0">
                <a:solidFill>
                  <a:srgbClr val="FFFF00"/>
                </a:solidFill>
              </a:rPr>
              <a:t>Đối với danh sách đơn giản của URI</a:t>
            </a:r>
            <a:endParaRPr dirty="0">
              <a:solidFill>
                <a:srgbClr val="FFFF00"/>
              </a:solidFill>
            </a:endParaRPr>
          </a:p>
        </p:txBody>
      </p:sp>
      <p:sp>
        <p:nvSpPr>
          <p:cNvPr id="209" name="Google Shape;209;p31"/>
          <p:cNvSpPr txBox="1">
            <a:spLocks noGrp="1"/>
          </p:cNvSpPr>
          <p:nvPr>
            <p:ph type="title" idx="9"/>
          </p:nvPr>
        </p:nvSpPr>
        <p:spPr>
          <a:xfrm>
            <a:off x="4963042" y="1354735"/>
            <a:ext cx="1554600" cy="81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210" name="Google Shape;210;p31"/>
          <p:cNvSpPr txBox="1">
            <a:spLocks noGrp="1"/>
          </p:cNvSpPr>
          <p:nvPr>
            <p:ph type="title" idx="13"/>
          </p:nvPr>
        </p:nvSpPr>
        <p:spPr>
          <a:xfrm>
            <a:off x="1428892" y="1354735"/>
            <a:ext cx="1554600" cy="81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211" name="Google Shape;211;p31"/>
          <p:cNvSpPr txBox="1">
            <a:spLocks noGrp="1"/>
          </p:cNvSpPr>
          <p:nvPr>
            <p:ph type="title" idx="14"/>
          </p:nvPr>
        </p:nvSpPr>
        <p:spPr>
          <a:xfrm>
            <a:off x="3195967" y="1354735"/>
            <a:ext cx="1554600" cy="81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12" name="Google Shape;212;p31"/>
          <p:cNvSpPr txBox="1">
            <a:spLocks noGrp="1"/>
          </p:cNvSpPr>
          <p:nvPr>
            <p:ph type="title" idx="15"/>
          </p:nvPr>
        </p:nvSpPr>
        <p:spPr>
          <a:xfrm>
            <a:off x="6730117" y="1354735"/>
            <a:ext cx="1554600" cy="81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04</a:t>
            </a:r>
            <a:endParaRPr dirty="0"/>
          </a:p>
        </p:txBody>
      </p:sp>
      <p:sp>
        <p:nvSpPr>
          <p:cNvPr id="16" name="TextBox 15">
            <a:extLst>
              <a:ext uri="{FF2B5EF4-FFF2-40B4-BE49-F238E27FC236}">
                <a16:creationId xmlns:a16="http://schemas.microsoft.com/office/drawing/2014/main" id="{5B77D697-96C9-481D-A608-410D482DFDEF}"/>
              </a:ext>
            </a:extLst>
          </p:cNvPr>
          <p:cNvSpPr txBox="1"/>
          <p:nvPr/>
        </p:nvSpPr>
        <p:spPr>
          <a:xfrm>
            <a:off x="1648138" y="831515"/>
            <a:ext cx="6226629" cy="523220"/>
          </a:xfrm>
          <a:prstGeom prst="rect">
            <a:avLst/>
          </a:prstGeom>
          <a:noFill/>
        </p:spPr>
        <p:txBody>
          <a:bodyPr wrap="square">
            <a:spAutoFit/>
          </a:bodyPr>
          <a:lstStyle/>
          <a:p>
            <a:pPr algn="ctr"/>
            <a:r>
              <a:rPr lang="vi-VN" sz="1400" b="1" i="0" u="none" strike="noStrike" dirty="0">
                <a:effectLst/>
                <a:latin typeface="Arial" panose="020B0604020202020204" pitchFamily="34" charset="0"/>
              </a:rPr>
              <a:t>Một số loại phương tiện truyền thông phổ biến từ web để xem xét cho hàng tồn kho dịch vụ và hợp đồng dịch vụ bao gồm: </a:t>
            </a:r>
            <a:endParaRPr lang="vi-VN" b="1" dirty="0"/>
          </a:p>
        </p:txBody>
      </p:sp>
      <p:sp>
        <p:nvSpPr>
          <p:cNvPr id="17" name="Google Shape;212;p31">
            <a:extLst>
              <a:ext uri="{FF2B5EF4-FFF2-40B4-BE49-F238E27FC236}">
                <a16:creationId xmlns:a16="http://schemas.microsoft.com/office/drawing/2014/main" id="{5B22A29A-E124-4624-83F8-D1AC597F58C6}"/>
              </a:ext>
            </a:extLst>
          </p:cNvPr>
          <p:cNvSpPr txBox="1">
            <a:spLocks/>
          </p:cNvSpPr>
          <p:nvPr/>
        </p:nvSpPr>
        <p:spPr>
          <a:xfrm>
            <a:off x="4159845" y="4184650"/>
            <a:ext cx="1554600" cy="81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Passion One"/>
              <a:buNone/>
              <a:defRPr sz="4800" b="0" i="0" u="none" strike="noStrike" cap="none">
                <a:solidFill>
                  <a:schemeClr val="lt1"/>
                </a:solidFill>
                <a:latin typeface="Passion One"/>
                <a:ea typeface="Passion One"/>
                <a:cs typeface="Passion One"/>
                <a:sym typeface="Passion One"/>
              </a:defRPr>
            </a:lvl1pPr>
            <a:lvl2pPr marR="0" lvl="1" algn="ctr" rtl="0">
              <a:lnSpc>
                <a:spcPct val="100000"/>
              </a:lnSpc>
              <a:spcBef>
                <a:spcPts val="0"/>
              </a:spcBef>
              <a:spcAft>
                <a:spcPts val="0"/>
              </a:spcAft>
              <a:buClr>
                <a:schemeClr val="lt1"/>
              </a:buClr>
              <a:buSzPts val="4800"/>
              <a:buFont typeface="Permanent Marker"/>
              <a:buNone/>
              <a:defRPr sz="4800" b="0" i="0" u="none" strike="noStrike" cap="none">
                <a:solidFill>
                  <a:schemeClr val="lt1"/>
                </a:solidFill>
                <a:latin typeface="Permanent Marker"/>
                <a:ea typeface="Permanent Marker"/>
                <a:cs typeface="Permanent Marker"/>
                <a:sym typeface="Permanent Marker"/>
              </a:defRPr>
            </a:lvl2pPr>
            <a:lvl3pPr marR="0" lvl="2" algn="ctr" rtl="0">
              <a:lnSpc>
                <a:spcPct val="100000"/>
              </a:lnSpc>
              <a:spcBef>
                <a:spcPts val="0"/>
              </a:spcBef>
              <a:spcAft>
                <a:spcPts val="0"/>
              </a:spcAft>
              <a:buClr>
                <a:schemeClr val="lt1"/>
              </a:buClr>
              <a:buSzPts val="4800"/>
              <a:buFont typeface="Permanent Marker"/>
              <a:buNone/>
              <a:defRPr sz="4800" b="0" i="0" u="none" strike="noStrike" cap="none">
                <a:solidFill>
                  <a:schemeClr val="lt1"/>
                </a:solidFill>
                <a:latin typeface="Permanent Marker"/>
                <a:ea typeface="Permanent Marker"/>
                <a:cs typeface="Permanent Marker"/>
                <a:sym typeface="Permanent Marker"/>
              </a:defRPr>
            </a:lvl3pPr>
            <a:lvl4pPr marR="0" lvl="3" algn="ctr" rtl="0">
              <a:lnSpc>
                <a:spcPct val="100000"/>
              </a:lnSpc>
              <a:spcBef>
                <a:spcPts val="0"/>
              </a:spcBef>
              <a:spcAft>
                <a:spcPts val="0"/>
              </a:spcAft>
              <a:buClr>
                <a:schemeClr val="lt1"/>
              </a:buClr>
              <a:buSzPts val="4800"/>
              <a:buFont typeface="Permanent Marker"/>
              <a:buNone/>
              <a:defRPr sz="4800" b="0" i="0" u="none" strike="noStrike" cap="none">
                <a:solidFill>
                  <a:schemeClr val="lt1"/>
                </a:solidFill>
                <a:latin typeface="Permanent Marker"/>
                <a:ea typeface="Permanent Marker"/>
                <a:cs typeface="Permanent Marker"/>
                <a:sym typeface="Permanent Marker"/>
              </a:defRPr>
            </a:lvl4pPr>
            <a:lvl5pPr marR="0" lvl="4" algn="ctr" rtl="0">
              <a:lnSpc>
                <a:spcPct val="100000"/>
              </a:lnSpc>
              <a:spcBef>
                <a:spcPts val="0"/>
              </a:spcBef>
              <a:spcAft>
                <a:spcPts val="0"/>
              </a:spcAft>
              <a:buClr>
                <a:schemeClr val="lt1"/>
              </a:buClr>
              <a:buSzPts val="4800"/>
              <a:buFont typeface="Permanent Marker"/>
              <a:buNone/>
              <a:defRPr sz="4800" b="0" i="0" u="none" strike="noStrike" cap="none">
                <a:solidFill>
                  <a:schemeClr val="lt1"/>
                </a:solidFill>
                <a:latin typeface="Permanent Marker"/>
                <a:ea typeface="Permanent Marker"/>
                <a:cs typeface="Permanent Marker"/>
                <a:sym typeface="Permanent Marker"/>
              </a:defRPr>
            </a:lvl5pPr>
            <a:lvl6pPr marR="0" lvl="5" algn="ctr" rtl="0">
              <a:lnSpc>
                <a:spcPct val="100000"/>
              </a:lnSpc>
              <a:spcBef>
                <a:spcPts val="0"/>
              </a:spcBef>
              <a:spcAft>
                <a:spcPts val="0"/>
              </a:spcAft>
              <a:buClr>
                <a:schemeClr val="lt1"/>
              </a:buClr>
              <a:buSzPts val="4800"/>
              <a:buFont typeface="Permanent Marker"/>
              <a:buNone/>
              <a:defRPr sz="4800" b="0" i="0" u="none" strike="noStrike" cap="none">
                <a:solidFill>
                  <a:schemeClr val="lt1"/>
                </a:solidFill>
                <a:latin typeface="Permanent Marker"/>
                <a:ea typeface="Permanent Marker"/>
                <a:cs typeface="Permanent Marker"/>
                <a:sym typeface="Permanent Marker"/>
              </a:defRPr>
            </a:lvl6pPr>
            <a:lvl7pPr marR="0" lvl="6" algn="ctr" rtl="0">
              <a:lnSpc>
                <a:spcPct val="100000"/>
              </a:lnSpc>
              <a:spcBef>
                <a:spcPts val="0"/>
              </a:spcBef>
              <a:spcAft>
                <a:spcPts val="0"/>
              </a:spcAft>
              <a:buClr>
                <a:schemeClr val="lt1"/>
              </a:buClr>
              <a:buSzPts val="4800"/>
              <a:buFont typeface="Permanent Marker"/>
              <a:buNone/>
              <a:defRPr sz="4800" b="0" i="0" u="none" strike="noStrike" cap="none">
                <a:solidFill>
                  <a:schemeClr val="lt1"/>
                </a:solidFill>
                <a:latin typeface="Permanent Marker"/>
                <a:ea typeface="Permanent Marker"/>
                <a:cs typeface="Permanent Marker"/>
                <a:sym typeface="Permanent Marker"/>
              </a:defRPr>
            </a:lvl7pPr>
            <a:lvl8pPr marR="0" lvl="7" algn="ctr" rtl="0">
              <a:lnSpc>
                <a:spcPct val="100000"/>
              </a:lnSpc>
              <a:spcBef>
                <a:spcPts val="0"/>
              </a:spcBef>
              <a:spcAft>
                <a:spcPts val="0"/>
              </a:spcAft>
              <a:buClr>
                <a:schemeClr val="lt1"/>
              </a:buClr>
              <a:buSzPts val="4800"/>
              <a:buFont typeface="Permanent Marker"/>
              <a:buNone/>
              <a:defRPr sz="4800" b="0" i="0" u="none" strike="noStrike" cap="none">
                <a:solidFill>
                  <a:schemeClr val="lt1"/>
                </a:solidFill>
                <a:latin typeface="Permanent Marker"/>
                <a:ea typeface="Permanent Marker"/>
                <a:cs typeface="Permanent Marker"/>
                <a:sym typeface="Permanent Marker"/>
              </a:defRPr>
            </a:lvl8pPr>
            <a:lvl9pPr marR="0" lvl="8" algn="ctr" rtl="0">
              <a:lnSpc>
                <a:spcPct val="100000"/>
              </a:lnSpc>
              <a:spcBef>
                <a:spcPts val="0"/>
              </a:spcBef>
              <a:spcAft>
                <a:spcPts val="0"/>
              </a:spcAft>
              <a:buClr>
                <a:schemeClr val="lt1"/>
              </a:buClr>
              <a:buSzPts val="4800"/>
              <a:buFont typeface="Permanent Marker"/>
              <a:buNone/>
              <a:defRPr sz="4800" b="0" i="0" u="none" strike="noStrike" cap="none">
                <a:solidFill>
                  <a:schemeClr val="lt1"/>
                </a:solidFill>
                <a:latin typeface="Permanent Marker"/>
                <a:ea typeface="Permanent Marker"/>
                <a:cs typeface="Permanent Marker"/>
                <a:sym typeface="Permanent Marker"/>
              </a:defRPr>
            </a:lvl9pPr>
          </a:lstStyle>
          <a:p>
            <a:r>
              <a:rPr lang="vi-VN" dirty="0">
                <a:solidFill>
                  <a:schemeClr val="accent6"/>
                </a:solidFill>
              </a:rPr>
              <a:t>05</a:t>
            </a:r>
          </a:p>
        </p:txBody>
      </p:sp>
      <p:sp>
        <p:nvSpPr>
          <p:cNvPr id="18" name="Google Shape;205;p31">
            <a:extLst>
              <a:ext uri="{FF2B5EF4-FFF2-40B4-BE49-F238E27FC236}">
                <a16:creationId xmlns:a16="http://schemas.microsoft.com/office/drawing/2014/main" id="{A59111E0-C294-4F7D-A273-0AA0406C77BD}"/>
              </a:ext>
            </a:extLst>
          </p:cNvPr>
          <p:cNvSpPr txBox="1">
            <a:spLocks/>
          </p:cNvSpPr>
          <p:nvPr/>
        </p:nvSpPr>
        <p:spPr>
          <a:xfrm>
            <a:off x="5645143" y="3499285"/>
            <a:ext cx="2494938" cy="81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Passion One"/>
              <a:buNone/>
              <a:defRPr sz="1800" b="0" i="0" u="none" strike="noStrike" cap="none">
                <a:solidFill>
                  <a:schemeClr val="dk2"/>
                </a:solidFill>
                <a:latin typeface="Passion One"/>
                <a:ea typeface="Passion One"/>
                <a:cs typeface="Passion One"/>
                <a:sym typeface="Passion One"/>
              </a:defRPr>
            </a:lvl1pPr>
            <a:lvl2pPr marR="0" lvl="1" algn="ctr" rtl="0">
              <a:lnSpc>
                <a:spcPct val="100000"/>
              </a:lnSpc>
              <a:spcBef>
                <a:spcPts val="0"/>
              </a:spcBef>
              <a:spcAft>
                <a:spcPts val="0"/>
              </a:spcAft>
              <a:buClr>
                <a:schemeClr val="dk2"/>
              </a:buClr>
              <a:buSzPts val="4200"/>
              <a:buFont typeface="Permanent Marker"/>
              <a:buNone/>
              <a:defRPr sz="4200" b="0" i="0" u="none" strike="noStrike" cap="none">
                <a:solidFill>
                  <a:schemeClr val="dk2"/>
                </a:solidFill>
                <a:latin typeface="Permanent Marker"/>
                <a:ea typeface="Permanent Marker"/>
                <a:cs typeface="Permanent Marker"/>
                <a:sym typeface="Permanent Marker"/>
              </a:defRPr>
            </a:lvl2pPr>
            <a:lvl3pPr marR="0" lvl="2" algn="ctr" rtl="0">
              <a:lnSpc>
                <a:spcPct val="100000"/>
              </a:lnSpc>
              <a:spcBef>
                <a:spcPts val="0"/>
              </a:spcBef>
              <a:spcAft>
                <a:spcPts val="0"/>
              </a:spcAft>
              <a:buClr>
                <a:schemeClr val="dk2"/>
              </a:buClr>
              <a:buSzPts val="4200"/>
              <a:buFont typeface="Permanent Marker"/>
              <a:buNone/>
              <a:defRPr sz="4200" b="0" i="0" u="none" strike="noStrike" cap="none">
                <a:solidFill>
                  <a:schemeClr val="dk2"/>
                </a:solidFill>
                <a:latin typeface="Permanent Marker"/>
                <a:ea typeface="Permanent Marker"/>
                <a:cs typeface="Permanent Marker"/>
                <a:sym typeface="Permanent Marker"/>
              </a:defRPr>
            </a:lvl3pPr>
            <a:lvl4pPr marR="0" lvl="3" algn="ctr" rtl="0">
              <a:lnSpc>
                <a:spcPct val="100000"/>
              </a:lnSpc>
              <a:spcBef>
                <a:spcPts val="0"/>
              </a:spcBef>
              <a:spcAft>
                <a:spcPts val="0"/>
              </a:spcAft>
              <a:buClr>
                <a:schemeClr val="dk2"/>
              </a:buClr>
              <a:buSzPts val="4200"/>
              <a:buFont typeface="Permanent Marker"/>
              <a:buNone/>
              <a:defRPr sz="4200" b="0" i="0" u="none" strike="noStrike" cap="none">
                <a:solidFill>
                  <a:schemeClr val="dk2"/>
                </a:solidFill>
                <a:latin typeface="Permanent Marker"/>
                <a:ea typeface="Permanent Marker"/>
                <a:cs typeface="Permanent Marker"/>
                <a:sym typeface="Permanent Marker"/>
              </a:defRPr>
            </a:lvl4pPr>
            <a:lvl5pPr marR="0" lvl="4" algn="ctr" rtl="0">
              <a:lnSpc>
                <a:spcPct val="100000"/>
              </a:lnSpc>
              <a:spcBef>
                <a:spcPts val="0"/>
              </a:spcBef>
              <a:spcAft>
                <a:spcPts val="0"/>
              </a:spcAft>
              <a:buClr>
                <a:schemeClr val="dk2"/>
              </a:buClr>
              <a:buSzPts val="4200"/>
              <a:buFont typeface="Permanent Marker"/>
              <a:buNone/>
              <a:defRPr sz="4200" b="0" i="0" u="none" strike="noStrike" cap="none">
                <a:solidFill>
                  <a:schemeClr val="dk2"/>
                </a:solidFill>
                <a:latin typeface="Permanent Marker"/>
                <a:ea typeface="Permanent Marker"/>
                <a:cs typeface="Permanent Marker"/>
                <a:sym typeface="Permanent Marker"/>
              </a:defRPr>
            </a:lvl5pPr>
            <a:lvl6pPr marR="0" lvl="5" algn="ctr" rtl="0">
              <a:lnSpc>
                <a:spcPct val="100000"/>
              </a:lnSpc>
              <a:spcBef>
                <a:spcPts val="0"/>
              </a:spcBef>
              <a:spcAft>
                <a:spcPts val="0"/>
              </a:spcAft>
              <a:buClr>
                <a:schemeClr val="dk2"/>
              </a:buClr>
              <a:buSzPts val="4200"/>
              <a:buFont typeface="Permanent Marker"/>
              <a:buNone/>
              <a:defRPr sz="4200" b="0" i="0" u="none" strike="noStrike" cap="none">
                <a:solidFill>
                  <a:schemeClr val="dk2"/>
                </a:solidFill>
                <a:latin typeface="Permanent Marker"/>
                <a:ea typeface="Permanent Marker"/>
                <a:cs typeface="Permanent Marker"/>
                <a:sym typeface="Permanent Marker"/>
              </a:defRPr>
            </a:lvl6pPr>
            <a:lvl7pPr marR="0" lvl="6" algn="ctr" rtl="0">
              <a:lnSpc>
                <a:spcPct val="100000"/>
              </a:lnSpc>
              <a:spcBef>
                <a:spcPts val="0"/>
              </a:spcBef>
              <a:spcAft>
                <a:spcPts val="0"/>
              </a:spcAft>
              <a:buClr>
                <a:schemeClr val="dk2"/>
              </a:buClr>
              <a:buSzPts val="4200"/>
              <a:buFont typeface="Permanent Marker"/>
              <a:buNone/>
              <a:defRPr sz="4200" b="0" i="0" u="none" strike="noStrike" cap="none">
                <a:solidFill>
                  <a:schemeClr val="dk2"/>
                </a:solidFill>
                <a:latin typeface="Permanent Marker"/>
                <a:ea typeface="Permanent Marker"/>
                <a:cs typeface="Permanent Marker"/>
                <a:sym typeface="Permanent Marker"/>
              </a:defRPr>
            </a:lvl7pPr>
            <a:lvl8pPr marR="0" lvl="7" algn="ctr" rtl="0">
              <a:lnSpc>
                <a:spcPct val="100000"/>
              </a:lnSpc>
              <a:spcBef>
                <a:spcPts val="0"/>
              </a:spcBef>
              <a:spcAft>
                <a:spcPts val="0"/>
              </a:spcAft>
              <a:buClr>
                <a:schemeClr val="dk2"/>
              </a:buClr>
              <a:buSzPts val="4200"/>
              <a:buFont typeface="Permanent Marker"/>
              <a:buNone/>
              <a:defRPr sz="4200" b="0" i="0" u="none" strike="noStrike" cap="none">
                <a:solidFill>
                  <a:schemeClr val="dk2"/>
                </a:solidFill>
                <a:latin typeface="Permanent Marker"/>
                <a:ea typeface="Permanent Marker"/>
                <a:cs typeface="Permanent Marker"/>
                <a:sym typeface="Permanent Marker"/>
              </a:defRPr>
            </a:lvl8pPr>
            <a:lvl9pPr marR="0" lvl="8" algn="ctr" rtl="0">
              <a:lnSpc>
                <a:spcPct val="100000"/>
              </a:lnSpc>
              <a:spcBef>
                <a:spcPts val="0"/>
              </a:spcBef>
              <a:spcAft>
                <a:spcPts val="0"/>
              </a:spcAft>
              <a:buClr>
                <a:schemeClr val="dk2"/>
              </a:buClr>
              <a:buSzPts val="4200"/>
              <a:buFont typeface="Permanent Marker"/>
              <a:buNone/>
              <a:defRPr sz="4200" b="0" i="0" u="none" strike="noStrike" cap="none">
                <a:solidFill>
                  <a:schemeClr val="dk2"/>
                </a:solidFill>
                <a:latin typeface="Permanent Marker"/>
                <a:ea typeface="Permanent Marker"/>
                <a:cs typeface="Permanent Marker"/>
                <a:sym typeface="Permanent Marker"/>
              </a:defRPr>
            </a:lvl9pPr>
          </a:lstStyle>
          <a:p>
            <a:r>
              <a:rPr lang="vi-VN" dirty="0">
                <a:solidFill>
                  <a:schemeClr val="tx1"/>
                </a:solidFill>
              </a:rPr>
              <a:t>application/atom+xml</a:t>
            </a:r>
          </a:p>
        </p:txBody>
      </p:sp>
      <p:sp>
        <p:nvSpPr>
          <p:cNvPr id="19" name="Google Shape;208;p31">
            <a:extLst>
              <a:ext uri="{FF2B5EF4-FFF2-40B4-BE49-F238E27FC236}">
                <a16:creationId xmlns:a16="http://schemas.microsoft.com/office/drawing/2014/main" id="{2046CAE0-C79F-4E79-AD53-46969BB07783}"/>
              </a:ext>
            </a:extLst>
          </p:cNvPr>
          <p:cNvSpPr txBox="1">
            <a:spLocks/>
          </p:cNvSpPr>
          <p:nvPr/>
        </p:nvSpPr>
        <p:spPr>
          <a:xfrm>
            <a:off x="5349763" y="4184650"/>
            <a:ext cx="3119323" cy="98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DM Sans"/>
              <a:buNone/>
              <a:defRPr sz="1400" b="0" i="0" u="none" strike="noStrike" cap="none">
                <a:solidFill>
                  <a:schemeClr val="dk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2"/>
              </a:buClr>
              <a:buSzPts val="2100"/>
              <a:buFont typeface="DM Sans"/>
              <a:buNone/>
              <a:defRPr sz="2100" b="0" i="0" u="none" strike="noStrike" cap="none">
                <a:solidFill>
                  <a:schemeClr val="dk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2"/>
              </a:buClr>
              <a:buSzPts val="2100"/>
              <a:buFont typeface="DM Sans"/>
              <a:buNone/>
              <a:defRPr sz="2100" b="0" i="0" u="none" strike="noStrike" cap="none">
                <a:solidFill>
                  <a:schemeClr val="dk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2"/>
              </a:buClr>
              <a:buSzPts val="2100"/>
              <a:buFont typeface="DM Sans"/>
              <a:buNone/>
              <a:defRPr sz="2100" b="0" i="0" u="none" strike="noStrike" cap="none">
                <a:solidFill>
                  <a:schemeClr val="dk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2"/>
              </a:buClr>
              <a:buSzPts val="2100"/>
              <a:buFont typeface="DM Sans"/>
              <a:buNone/>
              <a:defRPr sz="2100" b="0" i="0" u="none" strike="noStrike" cap="none">
                <a:solidFill>
                  <a:schemeClr val="dk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2"/>
              </a:buClr>
              <a:buSzPts val="2100"/>
              <a:buFont typeface="DM Sans"/>
              <a:buNone/>
              <a:defRPr sz="2100" b="0" i="0" u="none" strike="noStrike" cap="none">
                <a:solidFill>
                  <a:schemeClr val="dk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2"/>
              </a:buClr>
              <a:buSzPts val="2100"/>
              <a:buFont typeface="DM Sans"/>
              <a:buNone/>
              <a:defRPr sz="2100" b="0" i="0" u="none" strike="noStrike" cap="none">
                <a:solidFill>
                  <a:schemeClr val="dk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2"/>
              </a:buClr>
              <a:buSzPts val="2100"/>
              <a:buFont typeface="DM Sans"/>
              <a:buNone/>
              <a:defRPr sz="2100" b="0" i="0" u="none" strike="noStrike" cap="none">
                <a:solidFill>
                  <a:schemeClr val="dk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2"/>
              </a:buClr>
              <a:buSzPts val="2100"/>
              <a:buFont typeface="DM Sans"/>
              <a:buNone/>
              <a:defRPr sz="2100" b="0" i="0" u="none" strike="noStrike" cap="none">
                <a:solidFill>
                  <a:schemeClr val="dk2"/>
                </a:solidFill>
                <a:latin typeface="DM Sans"/>
                <a:ea typeface="DM Sans"/>
                <a:cs typeface="DM Sans"/>
                <a:sym typeface="DM Sans"/>
              </a:defRPr>
            </a:lvl9pPr>
          </a:lstStyle>
          <a:p>
            <a:pPr marL="0" indent="0" algn="just">
              <a:buClr>
                <a:schemeClr val="dk1"/>
              </a:buClr>
              <a:buSzPts val="1100"/>
              <a:buFont typeface="Arial"/>
              <a:buNone/>
            </a:pPr>
            <a:r>
              <a:rPr lang="vi-VN" dirty="0">
                <a:solidFill>
                  <a:srgbClr val="FFFF00"/>
                </a:solidFill>
              </a:rPr>
              <a:t>Đối với các nguồn cấp dữ liệu thông tin sự kiện có thể đọc được của con người hoặc các bộ sưu tập dữ liệu khác có liên quan đến thời gian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46"/>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Methodology</a:t>
            </a:r>
            <a:endParaRPr/>
          </a:p>
        </p:txBody>
      </p:sp>
      <p:sp>
        <p:nvSpPr>
          <p:cNvPr id="736" name="Google Shape;736;p46"/>
          <p:cNvSpPr txBox="1"/>
          <p:nvPr/>
        </p:nvSpPr>
        <p:spPr>
          <a:xfrm>
            <a:off x="5082626" y="1299175"/>
            <a:ext cx="3323700" cy="656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Rubik"/>
                <a:ea typeface="Rubik"/>
                <a:cs typeface="Rubik"/>
                <a:sym typeface="Rubik"/>
              </a:rPr>
              <a:t>Mercury is the closest planet to the Sun and the smallest one of them all</a:t>
            </a:r>
            <a:endParaRPr>
              <a:solidFill>
                <a:schemeClr val="dk1"/>
              </a:solidFill>
              <a:latin typeface="Rubik"/>
              <a:ea typeface="Rubik"/>
              <a:cs typeface="Rubik"/>
              <a:sym typeface="Rubik"/>
            </a:endParaRPr>
          </a:p>
        </p:txBody>
      </p:sp>
      <p:sp>
        <p:nvSpPr>
          <p:cNvPr id="737" name="Google Shape;737;p46"/>
          <p:cNvSpPr txBox="1"/>
          <p:nvPr/>
        </p:nvSpPr>
        <p:spPr>
          <a:xfrm>
            <a:off x="5078676" y="2117500"/>
            <a:ext cx="3323700" cy="656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Rubik"/>
                <a:ea typeface="Rubik"/>
                <a:cs typeface="Rubik"/>
                <a:sym typeface="Rubik"/>
              </a:rPr>
              <a:t>Venus has a beautiful name and is the second planet from the Sun</a:t>
            </a:r>
            <a:endParaRPr>
              <a:solidFill>
                <a:schemeClr val="dk1"/>
              </a:solidFill>
              <a:latin typeface="Rubik"/>
              <a:ea typeface="Rubik"/>
              <a:cs typeface="Rubik"/>
              <a:sym typeface="Rubik"/>
            </a:endParaRPr>
          </a:p>
        </p:txBody>
      </p:sp>
      <p:sp>
        <p:nvSpPr>
          <p:cNvPr id="738" name="Google Shape;738;p46"/>
          <p:cNvSpPr txBox="1"/>
          <p:nvPr/>
        </p:nvSpPr>
        <p:spPr>
          <a:xfrm>
            <a:off x="5078676" y="2935825"/>
            <a:ext cx="3323700" cy="656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Rubik"/>
                <a:ea typeface="Rubik"/>
                <a:cs typeface="Rubik"/>
                <a:sym typeface="Rubik"/>
              </a:rPr>
              <a:t>Despite being red, Mars is actually a cold place</a:t>
            </a:r>
            <a:endParaRPr>
              <a:solidFill>
                <a:schemeClr val="dk1"/>
              </a:solidFill>
              <a:latin typeface="Rubik"/>
              <a:ea typeface="Rubik"/>
              <a:cs typeface="Rubik"/>
              <a:sym typeface="Rubik"/>
            </a:endParaRPr>
          </a:p>
        </p:txBody>
      </p:sp>
      <p:sp>
        <p:nvSpPr>
          <p:cNvPr id="739" name="Google Shape;739;p46"/>
          <p:cNvSpPr txBox="1"/>
          <p:nvPr/>
        </p:nvSpPr>
        <p:spPr>
          <a:xfrm>
            <a:off x="5082626" y="3754150"/>
            <a:ext cx="3323700" cy="656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Rubik"/>
                <a:ea typeface="Rubik"/>
                <a:cs typeface="Rubik"/>
                <a:sym typeface="Rubik"/>
              </a:rPr>
              <a:t>Jupiter is a gas giant and the biggest planet in the Solar System</a:t>
            </a:r>
            <a:endParaRPr>
              <a:solidFill>
                <a:schemeClr val="dk1"/>
              </a:solidFill>
              <a:latin typeface="Rubik"/>
              <a:ea typeface="Rubik"/>
              <a:cs typeface="Rubik"/>
              <a:sym typeface="Rubik"/>
            </a:endParaRPr>
          </a:p>
        </p:txBody>
      </p:sp>
      <p:cxnSp>
        <p:nvCxnSpPr>
          <p:cNvPr id="740" name="Google Shape;740;p46"/>
          <p:cNvCxnSpPr>
            <a:stCxn id="741" idx="0"/>
            <a:endCxn id="742" idx="1"/>
          </p:cNvCxnSpPr>
          <p:nvPr/>
        </p:nvCxnSpPr>
        <p:spPr>
          <a:xfrm rot="-5400000">
            <a:off x="1537174" y="1524063"/>
            <a:ext cx="948000" cy="1155000"/>
          </a:xfrm>
          <a:prstGeom prst="bentConnector2">
            <a:avLst/>
          </a:prstGeom>
          <a:noFill/>
          <a:ln w="28575" cap="flat" cmpd="sng">
            <a:solidFill>
              <a:schemeClr val="dk1"/>
            </a:solidFill>
            <a:prstDash val="solid"/>
            <a:round/>
            <a:headEnd type="none" w="med" len="med"/>
            <a:tailEnd type="none" w="med" len="med"/>
          </a:ln>
        </p:spPr>
      </p:cxnSp>
      <p:cxnSp>
        <p:nvCxnSpPr>
          <p:cNvPr id="743" name="Google Shape;743;p46"/>
          <p:cNvCxnSpPr>
            <a:stCxn id="741" idx="2"/>
            <a:endCxn id="744" idx="1"/>
          </p:cNvCxnSpPr>
          <p:nvPr/>
        </p:nvCxnSpPr>
        <p:spPr>
          <a:xfrm rot="-5400000" flipH="1">
            <a:off x="1537174" y="3030963"/>
            <a:ext cx="948000" cy="1155000"/>
          </a:xfrm>
          <a:prstGeom prst="bentConnector2">
            <a:avLst/>
          </a:prstGeom>
          <a:noFill/>
          <a:ln w="28575" cap="flat" cmpd="sng">
            <a:solidFill>
              <a:schemeClr val="dk1"/>
            </a:solidFill>
            <a:prstDash val="solid"/>
            <a:round/>
            <a:headEnd type="none" w="med" len="med"/>
            <a:tailEnd type="none" w="med" len="med"/>
          </a:ln>
        </p:spPr>
      </p:cxnSp>
      <p:cxnSp>
        <p:nvCxnSpPr>
          <p:cNvPr id="745" name="Google Shape;745;p46"/>
          <p:cNvCxnSpPr>
            <a:stCxn id="741" idx="0"/>
            <a:endCxn id="746" idx="1"/>
          </p:cNvCxnSpPr>
          <p:nvPr/>
        </p:nvCxnSpPr>
        <p:spPr>
          <a:xfrm rot="-5400000">
            <a:off x="1946374" y="1933263"/>
            <a:ext cx="129600" cy="1155000"/>
          </a:xfrm>
          <a:prstGeom prst="bentConnector2">
            <a:avLst/>
          </a:prstGeom>
          <a:noFill/>
          <a:ln w="28575" cap="flat" cmpd="sng">
            <a:solidFill>
              <a:schemeClr val="dk1"/>
            </a:solidFill>
            <a:prstDash val="solid"/>
            <a:round/>
            <a:headEnd type="none" w="med" len="med"/>
            <a:tailEnd type="none" w="med" len="med"/>
          </a:ln>
        </p:spPr>
      </p:cxnSp>
      <p:cxnSp>
        <p:nvCxnSpPr>
          <p:cNvPr id="747" name="Google Shape;747;p46"/>
          <p:cNvCxnSpPr>
            <a:stCxn id="741" idx="2"/>
            <a:endCxn id="748" idx="1"/>
          </p:cNvCxnSpPr>
          <p:nvPr/>
        </p:nvCxnSpPr>
        <p:spPr>
          <a:xfrm rot="-5400000" flipH="1">
            <a:off x="1946374" y="2621763"/>
            <a:ext cx="129600" cy="1155000"/>
          </a:xfrm>
          <a:prstGeom prst="bentConnector2">
            <a:avLst/>
          </a:prstGeom>
          <a:noFill/>
          <a:ln w="28575" cap="flat" cmpd="sng">
            <a:solidFill>
              <a:schemeClr val="dk1"/>
            </a:solidFill>
            <a:prstDash val="solid"/>
            <a:round/>
            <a:headEnd type="none" w="med" len="med"/>
            <a:tailEnd type="none" w="med" len="med"/>
          </a:ln>
        </p:spPr>
      </p:cxnSp>
      <p:sp>
        <p:nvSpPr>
          <p:cNvPr id="742" name="Google Shape;742;p46"/>
          <p:cNvSpPr txBox="1"/>
          <p:nvPr/>
        </p:nvSpPr>
        <p:spPr>
          <a:xfrm>
            <a:off x="2588674" y="1348075"/>
            <a:ext cx="24900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solidFill>
                  <a:schemeClr val="dk1"/>
                </a:solidFill>
                <a:latin typeface="Lexend Deca SemiBold"/>
                <a:ea typeface="Lexend Deca SemiBold"/>
                <a:cs typeface="Lexend Deca SemiBold"/>
                <a:sym typeface="Lexend Deca SemiBold"/>
              </a:rPr>
              <a:t>Type of data</a:t>
            </a:r>
            <a:endParaRPr sz="2000">
              <a:solidFill>
                <a:schemeClr val="dk1"/>
              </a:solidFill>
              <a:latin typeface="Lexend Deca SemiBold"/>
              <a:ea typeface="Lexend Deca SemiBold"/>
              <a:cs typeface="Lexend Deca SemiBold"/>
              <a:sym typeface="Lexend Deca SemiBold"/>
            </a:endParaRPr>
          </a:p>
        </p:txBody>
      </p:sp>
      <p:sp>
        <p:nvSpPr>
          <p:cNvPr id="746" name="Google Shape;746;p46"/>
          <p:cNvSpPr txBox="1"/>
          <p:nvPr/>
        </p:nvSpPr>
        <p:spPr>
          <a:xfrm>
            <a:off x="2588674" y="2166400"/>
            <a:ext cx="24900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solidFill>
                  <a:schemeClr val="dk1"/>
                </a:solidFill>
                <a:latin typeface="Lexend Deca SemiBold"/>
                <a:ea typeface="Lexend Deca SemiBold"/>
                <a:cs typeface="Lexend Deca SemiBold"/>
                <a:sym typeface="Lexend Deca SemiBold"/>
              </a:rPr>
              <a:t>Motives</a:t>
            </a:r>
            <a:endParaRPr sz="2000">
              <a:solidFill>
                <a:schemeClr val="dk1"/>
              </a:solidFill>
              <a:latin typeface="Lexend Deca SemiBold"/>
              <a:ea typeface="Lexend Deca SemiBold"/>
              <a:cs typeface="Lexend Deca SemiBold"/>
              <a:sym typeface="Lexend Deca SemiBold"/>
            </a:endParaRPr>
          </a:p>
        </p:txBody>
      </p:sp>
      <p:sp>
        <p:nvSpPr>
          <p:cNvPr id="748" name="Google Shape;748;p46"/>
          <p:cNvSpPr txBox="1"/>
          <p:nvPr/>
        </p:nvSpPr>
        <p:spPr>
          <a:xfrm>
            <a:off x="2588674" y="2984725"/>
            <a:ext cx="24900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solidFill>
                  <a:schemeClr val="dk1"/>
                </a:solidFill>
                <a:latin typeface="Lexend Deca SemiBold"/>
                <a:ea typeface="Lexend Deca SemiBold"/>
                <a:cs typeface="Lexend Deca SemiBold"/>
                <a:sym typeface="Lexend Deca SemiBold"/>
              </a:rPr>
              <a:t>Data collection</a:t>
            </a:r>
            <a:endParaRPr sz="2000">
              <a:solidFill>
                <a:schemeClr val="dk1"/>
              </a:solidFill>
              <a:latin typeface="Lexend Deca SemiBold"/>
              <a:ea typeface="Lexend Deca SemiBold"/>
              <a:cs typeface="Lexend Deca SemiBold"/>
              <a:sym typeface="Lexend Deca SemiBold"/>
            </a:endParaRPr>
          </a:p>
        </p:txBody>
      </p:sp>
      <p:sp>
        <p:nvSpPr>
          <p:cNvPr id="744" name="Google Shape;744;p46"/>
          <p:cNvSpPr txBox="1"/>
          <p:nvPr/>
        </p:nvSpPr>
        <p:spPr>
          <a:xfrm>
            <a:off x="2588674" y="3803050"/>
            <a:ext cx="24900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solidFill>
                  <a:schemeClr val="dk1"/>
                </a:solidFill>
                <a:latin typeface="Lexend Deca SemiBold"/>
                <a:ea typeface="Lexend Deca SemiBold"/>
                <a:cs typeface="Lexend Deca SemiBold"/>
                <a:sym typeface="Lexend Deca SemiBold"/>
              </a:rPr>
              <a:t>Specific sampling</a:t>
            </a:r>
            <a:endParaRPr sz="2000">
              <a:solidFill>
                <a:schemeClr val="dk1"/>
              </a:solidFill>
              <a:latin typeface="Lexend Deca SemiBold"/>
              <a:ea typeface="Lexend Deca SemiBold"/>
              <a:cs typeface="Lexend Deca SemiBold"/>
              <a:sym typeface="Lexend Deca SemiBold"/>
            </a:endParaRPr>
          </a:p>
        </p:txBody>
      </p:sp>
      <p:sp>
        <p:nvSpPr>
          <p:cNvPr id="741" name="Google Shape;741;p46"/>
          <p:cNvSpPr txBox="1"/>
          <p:nvPr/>
        </p:nvSpPr>
        <p:spPr>
          <a:xfrm>
            <a:off x="737674" y="2575563"/>
            <a:ext cx="1392000" cy="5589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1"/>
                </a:solidFill>
                <a:latin typeface="Lexend Deca SemiBold"/>
                <a:ea typeface="Lexend Deca SemiBold"/>
                <a:cs typeface="Lexend Deca SemiBold"/>
                <a:sym typeface="Lexend Deca SemiBold"/>
              </a:rPr>
              <a:t>Mercury</a:t>
            </a:r>
            <a:endParaRPr sz="2000">
              <a:solidFill>
                <a:schemeClr val="dk1"/>
              </a:solidFill>
              <a:latin typeface="Lexend Deca SemiBold"/>
              <a:ea typeface="Lexend Deca SemiBold"/>
              <a:cs typeface="Lexend Deca SemiBold"/>
              <a:sym typeface="Lexend Deca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Analysis &amp; development</a:t>
            </a:r>
            <a:endParaRPr/>
          </a:p>
        </p:txBody>
      </p:sp>
      <p:sp>
        <p:nvSpPr>
          <p:cNvPr id="754" name="Google Shape;754;p47"/>
          <p:cNvSpPr txBox="1">
            <a:spLocks noGrp="1"/>
          </p:cNvSpPr>
          <p:nvPr>
            <p:ph type="subTitle" idx="1"/>
          </p:nvPr>
        </p:nvSpPr>
        <p:spPr>
          <a:xfrm>
            <a:off x="4628306" y="1747703"/>
            <a:ext cx="3803100" cy="2736300"/>
          </a:xfrm>
          <a:prstGeom prst="rect">
            <a:avLst/>
          </a:prstGeom>
        </p:spPr>
        <p:txBody>
          <a:bodyPr spcFirstLastPara="1" wrap="square" lIns="91425" tIns="91425" rIns="91425" bIns="91425" anchor="t" anchorCtr="0">
            <a:noAutofit/>
          </a:bodyPr>
          <a:lstStyle/>
          <a:p>
            <a:pPr marL="314325" lvl="0" indent="-317500" algn="l" rtl="0">
              <a:lnSpc>
                <a:spcPct val="115000"/>
              </a:lnSpc>
              <a:spcBef>
                <a:spcPts val="0"/>
              </a:spcBef>
              <a:spcAft>
                <a:spcPts val="0"/>
              </a:spcAft>
              <a:buSzPts val="1400"/>
              <a:buChar char="●"/>
            </a:pPr>
            <a:r>
              <a:rPr lang="en"/>
              <a:t>Venus has a beautiful name and is the second planet from the Sun. It’s terribly hot—even hotter than Mercury</a:t>
            </a:r>
            <a:endParaRPr/>
          </a:p>
          <a:p>
            <a:pPr marL="457200" lvl="0" indent="0" algn="l" rtl="0">
              <a:lnSpc>
                <a:spcPct val="115000"/>
              </a:lnSpc>
              <a:spcBef>
                <a:spcPts val="0"/>
              </a:spcBef>
              <a:spcAft>
                <a:spcPts val="0"/>
              </a:spcAft>
              <a:buNone/>
            </a:pPr>
            <a:endParaRPr/>
          </a:p>
          <a:p>
            <a:pPr marL="314325" lvl="0" indent="-317500" algn="l" rtl="0">
              <a:lnSpc>
                <a:spcPct val="115000"/>
              </a:lnSpc>
              <a:spcBef>
                <a:spcPts val="0"/>
              </a:spcBef>
              <a:spcAft>
                <a:spcPts val="0"/>
              </a:spcAft>
              <a:buSzPts val="1400"/>
              <a:buChar char="●"/>
            </a:pPr>
            <a:r>
              <a:rPr lang="en"/>
              <a:t>Saturn is a gas giant and has several rings. This planet is composed mostly of hydrogen and helium</a:t>
            </a:r>
            <a:endParaRPr/>
          </a:p>
          <a:p>
            <a:pPr marL="314325" lvl="0" indent="-317500" algn="l" rtl="0">
              <a:lnSpc>
                <a:spcPct val="115000"/>
              </a:lnSpc>
              <a:spcBef>
                <a:spcPts val="1000"/>
              </a:spcBef>
              <a:spcAft>
                <a:spcPts val="0"/>
              </a:spcAft>
              <a:buSzPts val="1400"/>
              <a:buChar char="●"/>
            </a:pPr>
            <a:r>
              <a:rPr lang="en"/>
              <a:t>Earth is the third planet from the Sun and the only one that harbors life in the Solar System</a:t>
            </a:r>
            <a:endParaRPr/>
          </a:p>
        </p:txBody>
      </p:sp>
      <p:sp>
        <p:nvSpPr>
          <p:cNvPr id="755" name="Google Shape;755;p47"/>
          <p:cNvSpPr txBox="1">
            <a:spLocks noGrp="1"/>
          </p:cNvSpPr>
          <p:nvPr>
            <p:ph type="subTitle" idx="2"/>
          </p:nvPr>
        </p:nvSpPr>
        <p:spPr>
          <a:xfrm>
            <a:off x="712594" y="1747700"/>
            <a:ext cx="3725400" cy="2736300"/>
          </a:xfrm>
          <a:prstGeom prst="rect">
            <a:avLst/>
          </a:prstGeom>
        </p:spPr>
        <p:txBody>
          <a:bodyPr spcFirstLastPara="1" wrap="square" lIns="91425" tIns="91425" rIns="91425" bIns="91425" anchor="t" anchorCtr="0">
            <a:noAutofit/>
          </a:bodyPr>
          <a:lstStyle/>
          <a:p>
            <a:pPr marL="257175" lvl="0" indent="-317500" algn="l" rtl="0">
              <a:lnSpc>
                <a:spcPct val="115000"/>
              </a:lnSpc>
              <a:spcBef>
                <a:spcPts val="0"/>
              </a:spcBef>
              <a:spcAft>
                <a:spcPts val="0"/>
              </a:spcAft>
              <a:buSzPts val="1400"/>
              <a:buChar char="●"/>
            </a:pPr>
            <a:r>
              <a:rPr lang="en"/>
              <a:t>Mercury has nothing to do with the liquid metal, since Mercury was named after the Roman messenger god</a:t>
            </a:r>
            <a:endParaRPr/>
          </a:p>
          <a:p>
            <a:pPr marL="257175" lvl="0" indent="-317500" algn="l" rtl="0">
              <a:lnSpc>
                <a:spcPct val="115000"/>
              </a:lnSpc>
              <a:spcBef>
                <a:spcPts val="1600"/>
              </a:spcBef>
              <a:spcAft>
                <a:spcPts val="0"/>
              </a:spcAft>
              <a:buSzPts val="1400"/>
              <a:buChar char="●"/>
            </a:pPr>
            <a:r>
              <a:rPr lang="en"/>
              <a:t>Jupiter is a gas giant, the biggest planet in the Solar System and the fourth-brightest object in the night sky</a:t>
            </a:r>
            <a:endParaRPr/>
          </a:p>
          <a:p>
            <a:pPr marL="257175" lvl="0" indent="-317500" algn="l" rtl="0">
              <a:lnSpc>
                <a:spcPct val="115000"/>
              </a:lnSpc>
              <a:spcBef>
                <a:spcPts val="1600"/>
              </a:spcBef>
              <a:spcAft>
                <a:spcPts val="0"/>
              </a:spcAft>
              <a:buSzPts val="1400"/>
              <a:buChar char="●"/>
            </a:pPr>
            <a:r>
              <a:rPr lang="en"/>
              <a:t>Neptune is the farthest planet from the Sun. It's also the fourth-largest planet by diameter in the Solar System</a:t>
            </a:r>
            <a:endParaRPr/>
          </a:p>
        </p:txBody>
      </p:sp>
      <p:sp>
        <p:nvSpPr>
          <p:cNvPr id="756" name="Google Shape;756;p47"/>
          <p:cNvSpPr txBox="1">
            <a:spLocks noGrp="1"/>
          </p:cNvSpPr>
          <p:nvPr>
            <p:ph type="subTitle" idx="3"/>
          </p:nvPr>
        </p:nvSpPr>
        <p:spPr>
          <a:xfrm>
            <a:off x="712594" y="1227675"/>
            <a:ext cx="3725400" cy="51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Phase 01</a:t>
            </a:r>
            <a:endParaRPr/>
          </a:p>
        </p:txBody>
      </p:sp>
      <p:sp>
        <p:nvSpPr>
          <p:cNvPr id="757" name="Google Shape;757;p47"/>
          <p:cNvSpPr txBox="1">
            <a:spLocks noGrp="1"/>
          </p:cNvSpPr>
          <p:nvPr>
            <p:ph type="subTitle" idx="4"/>
          </p:nvPr>
        </p:nvSpPr>
        <p:spPr>
          <a:xfrm>
            <a:off x="4628294" y="1227675"/>
            <a:ext cx="3803100" cy="51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Phase 02</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48"/>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Analysis &amp; development</a:t>
            </a:r>
            <a:endParaRPr/>
          </a:p>
        </p:txBody>
      </p:sp>
      <p:sp>
        <p:nvSpPr>
          <p:cNvPr id="763" name="Google Shape;763;p48"/>
          <p:cNvSpPr txBox="1"/>
          <p:nvPr/>
        </p:nvSpPr>
        <p:spPr>
          <a:xfrm>
            <a:off x="713225" y="4194625"/>
            <a:ext cx="7717500" cy="29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ubik"/>
                <a:ea typeface="Rubik"/>
                <a:cs typeface="Rubik"/>
                <a:sym typeface="Rubik"/>
              </a:rPr>
              <a:t>Follow the link in the graph to modify its data and then paste the new one here. </a:t>
            </a:r>
            <a:r>
              <a:rPr lang="en" sz="1200" b="1">
                <a:solidFill>
                  <a:schemeClr val="dk1"/>
                </a:solidFill>
                <a:uFill>
                  <a:noFill/>
                </a:uFill>
                <a:latin typeface="Rubik"/>
                <a:ea typeface="Rubik"/>
                <a:cs typeface="Rubik"/>
                <a:sym typeface="Rubik"/>
                <a:hlinkClick r:id="rId3">
                  <a:extLst>
                    <a:ext uri="{A12FA001-AC4F-418D-AE19-62706E023703}">
                      <ahyp:hlinkClr xmlns:ahyp="http://schemas.microsoft.com/office/drawing/2018/hyperlinkcolor" val="tx"/>
                    </a:ext>
                  </a:extLst>
                </a:hlinkClick>
              </a:rPr>
              <a:t>For more info, click here</a:t>
            </a:r>
            <a:endParaRPr sz="1200" b="1">
              <a:solidFill>
                <a:schemeClr val="dk1"/>
              </a:solidFill>
              <a:latin typeface="Rubik"/>
              <a:ea typeface="Rubik"/>
              <a:cs typeface="Rubik"/>
              <a:sym typeface="Rubik"/>
            </a:endParaRPr>
          </a:p>
        </p:txBody>
      </p:sp>
      <p:sp>
        <p:nvSpPr>
          <p:cNvPr id="764" name="Google Shape;764;p48"/>
          <p:cNvSpPr txBox="1"/>
          <p:nvPr/>
        </p:nvSpPr>
        <p:spPr>
          <a:xfrm>
            <a:off x="4775525" y="3130625"/>
            <a:ext cx="1711500" cy="52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accent1"/>
                </a:solidFill>
                <a:latin typeface="Lexend Deca SemiBold"/>
                <a:ea typeface="Lexend Deca SemiBold"/>
                <a:cs typeface="Lexend Deca SemiBold"/>
                <a:sym typeface="Lexend Deca SemiBold"/>
              </a:rPr>
              <a:t>Mercury</a:t>
            </a:r>
            <a:endParaRPr sz="2400">
              <a:solidFill>
                <a:schemeClr val="accent1"/>
              </a:solidFill>
              <a:latin typeface="Lexend Deca SemiBold"/>
              <a:ea typeface="Lexend Deca SemiBold"/>
              <a:cs typeface="Lexend Deca SemiBold"/>
              <a:sym typeface="Lexend Deca SemiBold"/>
            </a:endParaRPr>
          </a:p>
        </p:txBody>
      </p:sp>
      <p:sp>
        <p:nvSpPr>
          <p:cNvPr id="765" name="Google Shape;765;p48"/>
          <p:cNvSpPr txBox="1"/>
          <p:nvPr/>
        </p:nvSpPr>
        <p:spPr>
          <a:xfrm>
            <a:off x="4775525" y="3582127"/>
            <a:ext cx="17115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1"/>
                </a:solidFill>
                <a:latin typeface="Rubik"/>
                <a:ea typeface="Rubik"/>
                <a:cs typeface="Rubik"/>
                <a:sym typeface="Rubik"/>
              </a:rPr>
              <a:t>It’s the closest planet to the Sun</a:t>
            </a:r>
            <a:endParaRPr>
              <a:solidFill>
                <a:schemeClr val="dk1"/>
              </a:solidFill>
              <a:latin typeface="Rubik"/>
              <a:ea typeface="Rubik"/>
              <a:cs typeface="Rubik"/>
              <a:sym typeface="Rubik"/>
            </a:endParaRPr>
          </a:p>
        </p:txBody>
      </p:sp>
      <p:sp>
        <p:nvSpPr>
          <p:cNvPr id="766" name="Google Shape;766;p48"/>
          <p:cNvSpPr txBox="1"/>
          <p:nvPr/>
        </p:nvSpPr>
        <p:spPr>
          <a:xfrm>
            <a:off x="6716637" y="3130625"/>
            <a:ext cx="1711500" cy="52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accent2"/>
                </a:solidFill>
                <a:latin typeface="Lexend Deca SemiBold"/>
                <a:ea typeface="Lexend Deca SemiBold"/>
                <a:cs typeface="Lexend Deca SemiBold"/>
                <a:sym typeface="Lexend Deca SemiBold"/>
              </a:rPr>
              <a:t>Venus</a:t>
            </a:r>
            <a:endParaRPr sz="2400">
              <a:solidFill>
                <a:schemeClr val="accent2"/>
              </a:solidFill>
              <a:latin typeface="Lexend Deca SemiBold"/>
              <a:ea typeface="Lexend Deca SemiBold"/>
              <a:cs typeface="Lexend Deca SemiBold"/>
              <a:sym typeface="Lexend Deca SemiBold"/>
            </a:endParaRPr>
          </a:p>
        </p:txBody>
      </p:sp>
      <p:sp>
        <p:nvSpPr>
          <p:cNvPr id="767" name="Google Shape;767;p48"/>
          <p:cNvSpPr txBox="1"/>
          <p:nvPr/>
        </p:nvSpPr>
        <p:spPr>
          <a:xfrm>
            <a:off x="6716637" y="3582127"/>
            <a:ext cx="17115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1"/>
                </a:solidFill>
                <a:latin typeface="Rubik"/>
                <a:ea typeface="Rubik"/>
                <a:cs typeface="Rubik"/>
                <a:sym typeface="Rubik"/>
              </a:rPr>
              <a:t>Venus has a beautiful name</a:t>
            </a:r>
            <a:endParaRPr>
              <a:solidFill>
                <a:schemeClr val="dk1"/>
              </a:solidFill>
              <a:latin typeface="Rubik"/>
              <a:ea typeface="Rubik"/>
              <a:cs typeface="Rubik"/>
              <a:sym typeface="Rubik"/>
            </a:endParaRPr>
          </a:p>
        </p:txBody>
      </p:sp>
      <p:sp>
        <p:nvSpPr>
          <p:cNvPr id="768" name="Google Shape;768;p48"/>
          <p:cNvSpPr txBox="1"/>
          <p:nvPr/>
        </p:nvSpPr>
        <p:spPr>
          <a:xfrm>
            <a:off x="713225" y="1324625"/>
            <a:ext cx="3859500" cy="283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Rubik"/>
                <a:ea typeface="Rubik"/>
                <a:cs typeface="Rubik"/>
                <a:sym typeface="Rubik"/>
              </a:rPr>
              <a:t>Mercury is the closest planet to the Sun and the smallest one in the Solar System—it’s only a bit larger than our Moon</a:t>
            </a:r>
            <a:endParaRPr>
              <a:solidFill>
                <a:schemeClr val="dk1"/>
              </a:solidFill>
              <a:latin typeface="Rubik"/>
              <a:ea typeface="Rubik"/>
              <a:cs typeface="Rubik"/>
              <a:sym typeface="Rubik"/>
            </a:endParaRPr>
          </a:p>
          <a:p>
            <a:pPr marL="457200" lvl="0" indent="-317500" algn="l" rtl="0">
              <a:lnSpc>
                <a:spcPct val="115000"/>
              </a:lnSpc>
              <a:spcBef>
                <a:spcPts val="1000"/>
              </a:spcBef>
              <a:spcAft>
                <a:spcPts val="0"/>
              </a:spcAft>
              <a:buClr>
                <a:schemeClr val="accent1"/>
              </a:buClr>
              <a:buSzPts val="1400"/>
              <a:buFont typeface="Rubik"/>
              <a:buChar char="●"/>
            </a:pPr>
            <a:r>
              <a:rPr lang="en">
                <a:solidFill>
                  <a:schemeClr val="dk1"/>
                </a:solidFill>
                <a:latin typeface="Rubik"/>
                <a:ea typeface="Rubik"/>
                <a:cs typeface="Rubik"/>
                <a:sym typeface="Rubik"/>
              </a:rPr>
              <a:t>The Sun is the star at the center of the Solar System</a:t>
            </a:r>
            <a:endParaRPr>
              <a:solidFill>
                <a:schemeClr val="dk1"/>
              </a:solidFill>
              <a:latin typeface="Rubik"/>
              <a:ea typeface="Rubik"/>
              <a:cs typeface="Rubik"/>
              <a:sym typeface="Rubik"/>
            </a:endParaRPr>
          </a:p>
          <a:p>
            <a:pPr marL="457200" lvl="0" indent="-317500" algn="l" rtl="0">
              <a:lnSpc>
                <a:spcPct val="115000"/>
              </a:lnSpc>
              <a:spcBef>
                <a:spcPts val="1000"/>
              </a:spcBef>
              <a:spcAft>
                <a:spcPts val="0"/>
              </a:spcAft>
              <a:buClr>
                <a:schemeClr val="accent1"/>
              </a:buClr>
              <a:buSzPts val="1400"/>
              <a:buFont typeface="Rubik"/>
              <a:buChar char="●"/>
            </a:pPr>
            <a:r>
              <a:rPr lang="en">
                <a:solidFill>
                  <a:schemeClr val="dk1"/>
                </a:solidFill>
                <a:latin typeface="Rubik"/>
                <a:ea typeface="Rubik"/>
                <a:cs typeface="Rubik"/>
                <a:sym typeface="Rubik"/>
              </a:rPr>
              <a:t>Jupiter is the biggest planet in the entire Solar System</a:t>
            </a:r>
            <a:endParaRPr>
              <a:solidFill>
                <a:schemeClr val="dk1"/>
              </a:solidFill>
              <a:latin typeface="Rubik"/>
              <a:ea typeface="Rubik"/>
              <a:cs typeface="Rubik"/>
              <a:sym typeface="Rubik"/>
            </a:endParaRPr>
          </a:p>
          <a:p>
            <a:pPr marL="457200" lvl="0" indent="-317500" algn="l" rtl="0">
              <a:lnSpc>
                <a:spcPct val="115000"/>
              </a:lnSpc>
              <a:spcBef>
                <a:spcPts val="1000"/>
              </a:spcBef>
              <a:spcAft>
                <a:spcPts val="0"/>
              </a:spcAft>
              <a:buClr>
                <a:schemeClr val="accent1"/>
              </a:buClr>
              <a:buSzPts val="1400"/>
              <a:buFont typeface="Rubik"/>
              <a:buChar char="●"/>
            </a:pPr>
            <a:r>
              <a:rPr lang="en">
                <a:solidFill>
                  <a:schemeClr val="dk1"/>
                </a:solidFill>
                <a:latin typeface="Rubik"/>
                <a:ea typeface="Rubik"/>
                <a:cs typeface="Rubik"/>
                <a:sym typeface="Rubik"/>
              </a:rPr>
              <a:t>Saturn is composed mostly of hydrogen and helium</a:t>
            </a:r>
            <a:endParaRPr>
              <a:solidFill>
                <a:schemeClr val="dk1"/>
              </a:solidFill>
              <a:latin typeface="Rubik"/>
              <a:ea typeface="Rubik"/>
              <a:cs typeface="Rubik"/>
              <a:sym typeface="Rubik"/>
            </a:endParaRPr>
          </a:p>
        </p:txBody>
      </p:sp>
      <p:pic>
        <p:nvPicPr>
          <p:cNvPr id="769" name="Google Shape;769;p48" title="Points scored">
            <a:hlinkClick r:id="rId4"/>
          </p:cNvPr>
          <p:cNvPicPr preferRelativeResize="0"/>
          <p:nvPr/>
        </p:nvPicPr>
        <p:blipFill>
          <a:blip r:embed="rId5">
            <a:alphaModFix/>
          </a:blip>
          <a:stretch>
            <a:fillRect/>
          </a:stretch>
        </p:blipFill>
        <p:spPr>
          <a:xfrm>
            <a:off x="4725125" y="1213000"/>
            <a:ext cx="3346299" cy="2069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9"/>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Analysis of the results</a:t>
            </a:r>
            <a:endParaRPr/>
          </a:p>
        </p:txBody>
      </p:sp>
      <p:sp>
        <p:nvSpPr>
          <p:cNvPr id="775" name="Google Shape;775;p49"/>
          <p:cNvSpPr txBox="1">
            <a:spLocks noGrp="1"/>
          </p:cNvSpPr>
          <p:nvPr>
            <p:ph type="title" idx="4294967295"/>
          </p:nvPr>
        </p:nvSpPr>
        <p:spPr>
          <a:xfrm>
            <a:off x="5272425" y="1232775"/>
            <a:ext cx="1568100" cy="527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500">
                <a:solidFill>
                  <a:schemeClr val="accent1"/>
                </a:solidFill>
              </a:rPr>
              <a:t>Mercury</a:t>
            </a:r>
            <a:endParaRPr sz="2500">
              <a:solidFill>
                <a:schemeClr val="accent1"/>
              </a:solidFill>
            </a:endParaRPr>
          </a:p>
        </p:txBody>
      </p:sp>
      <p:sp>
        <p:nvSpPr>
          <p:cNvPr id="776" name="Google Shape;776;p49"/>
          <p:cNvSpPr txBox="1">
            <a:spLocks noGrp="1"/>
          </p:cNvSpPr>
          <p:nvPr>
            <p:ph type="subTitle" idx="4294967295"/>
          </p:nvPr>
        </p:nvSpPr>
        <p:spPr>
          <a:xfrm>
            <a:off x="5272425" y="1684272"/>
            <a:ext cx="1568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t>Mercury is the smallest planet</a:t>
            </a:r>
            <a:endParaRPr/>
          </a:p>
        </p:txBody>
      </p:sp>
      <p:sp>
        <p:nvSpPr>
          <p:cNvPr id="777" name="Google Shape;777;p49"/>
          <p:cNvSpPr txBox="1">
            <a:spLocks noGrp="1"/>
          </p:cNvSpPr>
          <p:nvPr>
            <p:ph type="title" idx="4294967295"/>
          </p:nvPr>
        </p:nvSpPr>
        <p:spPr>
          <a:xfrm>
            <a:off x="6862778" y="1232775"/>
            <a:ext cx="1568100" cy="527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500">
                <a:solidFill>
                  <a:schemeClr val="accent2"/>
                </a:solidFill>
              </a:rPr>
              <a:t>Venus</a:t>
            </a:r>
            <a:endParaRPr sz="2500">
              <a:solidFill>
                <a:schemeClr val="accent2"/>
              </a:solidFill>
            </a:endParaRPr>
          </a:p>
        </p:txBody>
      </p:sp>
      <p:sp>
        <p:nvSpPr>
          <p:cNvPr id="778" name="Google Shape;778;p49"/>
          <p:cNvSpPr txBox="1">
            <a:spLocks noGrp="1"/>
          </p:cNvSpPr>
          <p:nvPr>
            <p:ph type="subTitle" idx="4294967295"/>
          </p:nvPr>
        </p:nvSpPr>
        <p:spPr>
          <a:xfrm>
            <a:off x="6862778" y="1684272"/>
            <a:ext cx="1568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t>Venus has a beautiful name</a:t>
            </a:r>
            <a:endParaRPr/>
          </a:p>
        </p:txBody>
      </p:sp>
      <p:sp>
        <p:nvSpPr>
          <p:cNvPr id="779" name="Google Shape;779;p49"/>
          <p:cNvSpPr/>
          <p:nvPr/>
        </p:nvSpPr>
        <p:spPr>
          <a:xfrm>
            <a:off x="5272325" y="2359625"/>
            <a:ext cx="3158400" cy="15393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9"/>
          <p:cNvSpPr txBox="1"/>
          <p:nvPr/>
        </p:nvSpPr>
        <p:spPr>
          <a:xfrm>
            <a:off x="5364124" y="2506325"/>
            <a:ext cx="1698900" cy="52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500">
                <a:solidFill>
                  <a:schemeClr val="dk1"/>
                </a:solidFill>
                <a:latin typeface="Lexend Deca SemiBold"/>
                <a:ea typeface="Lexend Deca SemiBold"/>
                <a:cs typeface="Lexend Deca SemiBold"/>
                <a:sym typeface="Lexend Deca SemiBold"/>
              </a:rPr>
              <a:t>Mars</a:t>
            </a:r>
            <a:endParaRPr sz="2500">
              <a:solidFill>
                <a:schemeClr val="dk1"/>
              </a:solidFill>
              <a:latin typeface="Lexend Deca SemiBold"/>
              <a:ea typeface="Lexend Deca SemiBold"/>
              <a:cs typeface="Lexend Deca SemiBold"/>
              <a:sym typeface="Lexend Deca SemiBold"/>
            </a:endParaRPr>
          </a:p>
        </p:txBody>
      </p:sp>
      <p:sp>
        <p:nvSpPr>
          <p:cNvPr id="781" name="Google Shape;781;p49"/>
          <p:cNvSpPr txBox="1"/>
          <p:nvPr/>
        </p:nvSpPr>
        <p:spPr>
          <a:xfrm>
            <a:off x="5364125" y="2900505"/>
            <a:ext cx="1698900" cy="869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Rubik"/>
                <a:ea typeface="Rubik"/>
                <a:cs typeface="Rubik"/>
                <a:sym typeface="Rubik"/>
              </a:rPr>
              <a:t>Despite being red, Mars is actually a cold place</a:t>
            </a:r>
            <a:endParaRPr>
              <a:solidFill>
                <a:schemeClr val="dk1"/>
              </a:solidFill>
              <a:latin typeface="Rubik"/>
              <a:ea typeface="Rubik"/>
              <a:cs typeface="Rubik"/>
              <a:sym typeface="Rubik"/>
            </a:endParaRPr>
          </a:p>
        </p:txBody>
      </p:sp>
      <p:grpSp>
        <p:nvGrpSpPr>
          <p:cNvPr id="782" name="Google Shape;782;p49"/>
          <p:cNvGrpSpPr/>
          <p:nvPr/>
        </p:nvGrpSpPr>
        <p:grpSpPr>
          <a:xfrm>
            <a:off x="7110671" y="2556523"/>
            <a:ext cx="1145503" cy="1145503"/>
            <a:chOff x="4045063" y="635665"/>
            <a:chExt cx="868200" cy="868200"/>
          </a:xfrm>
        </p:grpSpPr>
        <p:sp>
          <p:nvSpPr>
            <p:cNvPr id="783" name="Google Shape;783;p49"/>
            <p:cNvSpPr/>
            <p:nvPr/>
          </p:nvSpPr>
          <p:spPr>
            <a:xfrm>
              <a:off x="4049799" y="640401"/>
              <a:ext cx="858900" cy="858900"/>
            </a:xfrm>
            <a:prstGeom prst="donut">
              <a:avLst>
                <a:gd name="adj" fmla="val 1193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9"/>
            <p:cNvSpPr/>
            <p:nvPr/>
          </p:nvSpPr>
          <p:spPr>
            <a:xfrm flipH="1">
              <a:off x="4045063" y="635665"/>
              <a:ext cx="868200" cy="868200"/>
            </a:xfrm>
            <a:prstGeom prst="blockArc">
              <a:avLst>
                <a:gd name="adj1" fmla="val 5400645"/>
                <a:gd name="adj2" fmla="val 16256715"/>
                <a:gd name="adj3" fmla="val 12710"/>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49"/>
          <p:cNvSpPr txBox="1"/>
          <p:nvPr/>
        </p:nvSpPr>
        <p:spPr>
          <a:xfrm>
            <a:off x="7233225" y="2913125"/>
            <a:ext cx="9012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Lexend Deca SemiBold"/>
                <a:ea typeface="Lexend Deca SemiBold"/>
                <a:cs typeface="Lexend Deca SemiBold"/>
                <a:sym typeface="Lexend Deca SemiBold"/>
              </a:rPr>
              <a:t>50%</a:t>
            </a:r>
            <a:endParaRPr sz="2400">
              <a:solidFill>
                <a:schemeClr val="dk1"/>
              </a:solidFill>
              <a:latin typeface="Lexend Deca SemiBold"/>
              <a:ea typeface="Lexend Deca SemiBold"/>
              <a:cs typeface="Lexend Deca SemiBold"/>
              <a:sym typeface="Lexend Deca SemiBold"/>
            </a:endParaRPr>
          </a:p>
        </p:txBody>
      </p:sp>
      <p:sp>
        <p:nvSpPr>
          <p:cNvPr id="786" name="Google Shape;786;p49"/>
          <p:cNvSpPr txBox="1"/>
          <p:nvPr/>
        </p:nvSpPr>
        <p:spPr>
          <a:xfrm>
            <a:off x="713225" y="4194625"/>
            <a:ext cx="7717500" cy="29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ubik"/>
                <a:ea typeface="Rubik"/>
                <a:cs typeface="Rubik"/>
                <a:sym typeface="Rubik"/>
              </a:rPr>
              <a:t>Follow the link in the graph to modify its data and then paste the new one here. </a:t>
            </a:r>
            <a:r>
              <a:rPr lang="en" sz="1200" b="1">
                <a:solidFill>
                  <a:schemeClr val="dk1"/>
                </a:solidFill>
                <a:uFill>
                  <a:noFill/>
                </a:uFill>
                <a:latin typeface="Rubik"/>
                <a:ea typeface="Rubik"/>
                <a:cs typeface="Rubik"/>
                <a:sym typeface="Rubik"/>
                <a:hlinkClick r:id="rId3">
                  <a:extLst>
                    <a:ext uri="{A12FA001-AC4F-418D-AE19-62706E023703}">
                      <ahyp:hlinkClr xmlns:ahyp="http://schemas.microsoft.com/office/drawing/2018/hyperlinkcolor" val="tx"/>
                    </a:ext>
                  </a:extLst>
                </a:hlinkClick>
              </a:rPr>
              <a:t>For more info, click here</a:t>
            </a:r>
            <a:endParaRPr sz="1200" b="1">
              <a:solidFill>
                <a:schemeClr val="dk1"/>
              </a:solidFill>
              <a:latin typeface="Rubik"/>
              <a:ea typeface="Rubik"/>
              <a:cs typeface="Rubik"/>
              <a:sym typeface="Rubik"/>
            </a:endParaRPr>
          </a:p>
        </p:txBody>
      </p:sp>
      <p:pic>
        <p:nvPicPr>
          <p:cNvPr id="787" name="Google Shape;787;p49" title="Chart">
            <a:hlinkClick r:id="rId4"/>
          </p:cNvPr>
          <p:cNvPicPr preferRelativeResize="0"/>
          <p:nvPr/>
        </p:nvPicPr>
        <p:blipFill>
          <a:blip r:embed="rId5">
            <a:alphaModFix/>
          </a:blip>
          <a:stretch>
            <a:fillRect/>
          </a:stretch>
        </p:blipFill>
        <p:spPr>
          <a:xfrm>
            <a:off x="713250" y="1300597"/>
            <a:ext cx="4446525" cy="274942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50"/>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Discussion</a:t>
            </a:r>
            <a:endParaRPr/>
          </a:p>
        </p:txBody>
      </p:sp>
      <p:sp>
        <p:nvSpPr>
          <p:cNvPr id="793" name="Google Shape;793;p50"/>
          <p:cNvSpPr txBox="1"/>
          <p:nvPr/>
        </p:nvSpPr>
        <p:spPr>
          <a:xfrm>
            <a:off x="716613" y="1755575"/>
            <a:ext cx="4144500" cy="260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Rubik"/>
                <a:ea typeface="Rubik"/>
                <a:cs typeface="Rubik"/>
                <a:sym typeface="Rubik"/>
              </a:rPr>
              <a:t>Despite being red, Mars is actually a cold place. It's full of iron oxide dust, which gives the planet its reddish cast. Earth is the third planet from the Sun and the only one that harbors life in the Solar System. This is where we all live:</a:t>
            </a:r>
            <a:endParaRPr>
              <a:solidFill>
                <a:schemeClr val="dk1"/>
              </a:solidFill>
              <a:latin typeface="Rubik"/>
              <a:ea typeface="Rubik"/>
              <a:cs typeface="Rubik"/>
              <a:sym typeface="Rubik"/>
            </a:endParaRPr>
          </a:p>
          <a:p>
            <a:pPr marL="457200" lvl="0" indent="-317500" algn="l" rtl="0">
              <a:lnSpc>
                <a:spcPct val="115000"/>
              </a:lnSpc>
              <a:spcBef>
                <a:spcPts val="1000"/>
              </a:spcBef>
              <a:spcAft>
                <a:spcPts val="0"/>
              </a:spcAft>
              <a:buClr>
                <a:schemeClr val="accent1"/>
              </a:buClr>
              <a:buSzPts val="1400"/>
              <a:buFont typeface="Rubik"/>
              <a:buChar char="●"/>
            </a:pPr>
            <a:r>
              <a:rPr lang="en">
                <a:solidFill>
                  <a:schemeClr val="dk1"/>
                </a:solidFill>
                <a:latin typeface="Rubik"/>
                <a:ea typeface="Rubik"/>
                <a:cs typeface="Rubik"/>
                <a:sym typeface="Rubik"/>
              </a:rPr>
              <a:t>Ceres is located in the main asteroid belt</a:t>
            </a:r>
            <a:endParaRPr>
              <a:solidFill>
                <a:schemeClr val="dk1"/>
              </a:solidFill>
              <a:latin typeface="Rubik"/>
              <a:ea typeface="Rubik"/>
              <a:cs typeface="Rubik"/>
              <a:sym typeface="Rubik"/>
            </a:endParaRPr>
          </a:p>
          <a:p>
            <a:pPr marL="457200" lvl="0" indent="-317500" algn="l" rtl="0">
              <a:lnSpc>
                <a:spcPct val="115000"/>
              </a:lnSpc>
              <a:spcBef>
                <a:spcPts val="1000"/>
              </a:spcBef>
              <a:spcAft>
                <a:spcPts val="0"/>
              </a:spcAft>
              <a:buClr>
                <a:schemeClr val="accent1"/>
              </a:buClr>
              <a:buSzPts val="1400"/>
              <a:buFont typeface="Rubik"/>
              <a:buChar char="●"/>
            </a:pPr>
            <a:r>
              <a:rPr lang="en">
                <a:solidFill>
                  <a:schemeClr val="dk1"/>
                </a:solidFill>
                <a:latin typeface="Rubik"/>
                <a:ea typeface="Rubik"/>
                <a:cs typeface="Rubik"/>
                <a:sym typeface="Rubik"/>
              </a:rPr>
              <a:t>The Moon is Earth’s natural satellite</a:t>
            </a:r>
            <a:endParaRPr>
              <a:solidFill>
                <a:schemeClr val="dk1"/>
              </a:solidFill>
              <a:latin typeface="Rubik"/>
              <a:ea typeface="Rubik"/>
              <a:cs typeface="Rubik"/>
              <a:sym typeface="Rubik"/>
            </a:endParaRPr>
          </a:p>
          <a:p>
            <a:pPr marL="457200" lvl="0" indent="-317500" algn="l" rtl="0">
              <a:lnSpc>
                <a:spcPct val="115000"/>
              </a:lnSpc>
              <a:spcBef>
                <a:spcPts val="1000"/>
              </a:spcBef>
              <a:spcAft>
                <a:spcPts val="0"/>
              </a:spcAft>
              <a:buClr>
                <a:schemeClr val="accent1"/>
              </a:buClr>
              <a:buSzPts val="1400"/>
              <a:buFont typeface="Rubik"/>
              <a:buChar char="●"/>
            </a:pPr>
            <a:r>
              <a:rPr lang="en">
                <a:solidFill>
                  <a:schemeClr val="dk1"/>
                </a:solidFill>
                <a:latin typeface="Rubik"/>
                <a:ea typeface="Rubik"/>
                <a:cs typeface="Rubik"/>
                <a:sym typeface="Rubik"/>
              </a:rPr>
              <a:t>Neptune is very far away from us</a:t>
            </a:r>
            <a:endParaRPr>
              <a:solidFill>
                <a:schemeClr val="dk1"/>
              </a:solidFill>
              <a:latin typeface="Rubik"/>
              <a:ea typeface="Rubik"/>
              <a:cs typeface="Rubik"/>
              <a:sym typeface="Rubik"/>
            </a:endParaRPr>
          </a:p>
          <a:p>
            <a:pPr marL="0" lvl="0" indent="0" algn="l" rtl="0">
              <a:lnSpc>
                <a:spcPct val="115000"/>
              </a:lnSpc>
              <a:spcBef>
                <a:spcPts val="1000"/>
              </a:spcBef>
              <a:spcAft>
                <a:spcPts val="0"/>
              </a:spcAft>
              <a:buNone/>
            </a:pPr>
            <a:endParaRPr>
              <a:solidFill>
                <a:schemeClr val="dk1"/>
              </a:solidFill>
              <a:latin typeface="Rubik"/>
              <a:ea typeface="Rubik"/>
              <a:cs typeface="Rubik"/>
              <a:sym typeface="Rubik"/>
            </a:endParaRPr>
          </a:p>
        </p:txBody>
      </p:sp>
      <p:sp>
        <p:nvSpPr>
          <p:cNvPr id="794" name="Google Shape;794;p50"/>
          <p:cNvSpPr txBox="1"/>
          <p:nvPr/>
        </p:nvSpPr>
        <p:spPr>
          <a:xfrm>
            <a:off x="716613" y="1406975"/>
            <a:ext cx="4144500" cy="348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2500">
                <a:solidFill>
                  <a:schemeClr val="dk1"/>
                </a:solidFill>
                <a:latin typeface="Lexend Deca SemiBold"/>
                <a:ea typeface="Lexend Deca SemiBold"/>
                <a:cs typeface="Lexend Deca SemiBold"/>
                <a:sym typeface="Lexend Deca SemiBold"/>
              </a:rPr>
              <a:t>Mars</a:t>
            </a:r>
            <a:endParaRPr sz="2500">
              <a:solidFill>
                <a:schemeClr val="dk1"/>
              </a:solidFill>
              <a:latin typeface="Lexend Deca SemiBold"/>
              <a:ea typeface="Lexend Deca SemiBold"/>
              <a:cs typeface="Lexend Deca SemiBold"/>
              <a:sym typeface="Lexend Deca SemiBold"/>
            </a:endParaRPr>
          </a:p>
        </p:txBody>
      </p:sp>
      <p:sp>
        <p:nvSpPr>
          <p:cNvPr id="795" name="Google Shape;795;p50"/>
          <p:cNvSpPr/>
          <p:nvPr/>
        </p:nvSpPr>
        <p:spPr>
          <a:xfrm>
            <a:off x="4964188" y="1442026"/>
            <a:ext cx="522300" cy="522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Lexend Deca SemiBold"/>
                <a:ea typeface="Lexend Deca SemiBold"/>
                <a:cs typeface="Lexend Deca SemiBold"/>
                <a:sym typeface="Lexend Deca SemiBold"/>
              </a:rPr>
              <a:t>1</a:t>
            </a:r>
            <a:endParaRPr sz="1500">
              <a:solidFill>
                <a:schemeClr val="dk1"/>
              </a:solidFill>
              <a:latin typeface="Lexend Deca SemiBold"/>
              <a:ea typeface="Lexend Deca SemiBold"/>
              <a:cs typeface="Lexend Deca SemiBold"/>
              <a:sym typeface="Lexend Deca SemiBold"/>
            </a:endParaRPr>
          </a:p>
        </p:txBody>
      </p:sp>
      <p:sp>
        <p:nvSpPr>
          <p:cNvPr id="796" name="Google Shape;796;p50"/>
          <p:cNvSpPr/>
          <p:nvPr/>
        </p:nvSpPr>
        <p:spPr>
          <a:xfrm>
            <a:off x="4964196" y="2998844"/>
            <a:ext cx="522300" cy="522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Lexend Deca SemiBold"/>
                <a:ea typeface="Lexend Deca SemiBold"/>
                <a:cs typeface="Lexend Deca SemiBold"/>
                <a:sym typeface="Lexend Deca SemiBold"/>
              </a:rPr>
              <a:t>2</a:t>
            </a:r>
            <a:endParaRPr sz="1500">
              <a:solidFill>
                <a:schemeClr val="dk1"/>
              </a:solidFill>
              <a:latin typeface="Lexend Deca SemiBold"/>
              <a:ea typeface="Lexend Deca SemiBold"/>
              <a:cs typeface="Lexend Deca SemiBold"/>
              <a:sym typeface="Lexend Deca SemiBold"/>
            </a:endParaRPr>
          </a:p>
        </p:txBody>
      </p:sp>
      <p:sp>
        <p:nvSpPr>
          <p:cNvPr id="797" name="Google Shape;797;p50"/>
          <p:cNvSpPr txBox="1"/>
          <p:nvPr/>
        </p:nvSpPr>
        <p:spPr>
          <a:xfrm>
            <a:off x="5638888" y="1403308"/>
            <a:ext cx="2788500" cy="348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2500">
                <a:solidFill>
                  <a:schemeClr val="dk1"/>
                </a:solidFill>
                <a:latin typeface="Lexend Deca SemiBold"/>
                <a:ea typeface="Lexend Deca SemiBold"/>
                <a:cs typeface="Lexend Deca SemiBold"/>
                <a:sym typeface="Lexend Deca SemiBold"/>
              </a:rPr>
              <a:t>Discussion 1</a:t>
            </a:r>
            <a:endParaRPr sz="2500">
              <a:solidFill>
                <a:schemeClr val="dk1"/>
              </a:solidFill>
              <a:latin typeface="Lexend Deca SemiBold"/>
              <a:ea typeface="Lexend Deca SemiBold"/>
              <a:cs typeface="Lexend Deca SemiBold"/>
              <a:sym typeface="Lexend Deca SemiBold"/>
            </a:endParaRPr>
          </a:p>
        </p:txBody>
      </p:sp>
      <p:sp>
        <p:nvSpPr>
          <p:cNvPr id="798" name="Google Shape;798;p50"/>
          <p:cNvSpPr txBox="1"/>
          <p:nvPr/>
        </p:nvSpPr>
        <p:spPr>
          <a:xfrm>
            <a:off x="5638888" y="1682152"/>
            <a:ext cx="2788500" cy="112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Rubik"/>
                <a:ea typeface="Rubik"/>
                <a:cs typeface="Rubik"/>
                <a:sym typeface="Rubik"/>
              </a:rPr>
              <a:t>Mercury is the closest planet to the Sun and the smallest one in the Solar System—it’s only a bit larger than the Moon</a:t>
            </a:r>
            <a:endParaRPr>
              <a:solidFill>
                <a:schemeClr val="dk1"/>
              </a:solidFill>
              <a:latin typeface="Rubik"/>
              <a:ea typeface="Rubik"/>
              <a:cs typeface="Rubik"/>
              <a:sym typeface="Rubik"/>
            </a:endParaRPr>
          </a:p>
        </p:txBody>
      </p:sp>
      <p:sp>
        <p:nvSpPr>
          <p:cNvPr id="799" name="Google Shape;799;p50"/>
          <p:cNvSpPr txBox="1"/>
          <p:nvPr/>
        </p:nvSpPr>
        <p:spPr>
          <a:xfrm>
            <a:off x="5638888" y="2957102"/>
            <a:ext cx="2788500" cy="348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500">
                <a:solidFill>
                  <a:schemeClr val="dk1"/>
                </a:solidFill>
                <a:latin typeface="Lexend Deca SemiBold"/>
                <a:ea typeface="Lexend Deca SemiBold"/>
                <a:cs typeface="Lexend Deca SemiBold"/>
                <a:sym typeface="Lexend Deca SemiBold"/>
              </a:rPr>
              <a:t>Discussion 2</a:t>
            </a:r>
            <a:endParaRPr sz="2500">
              <a:solidFill>
                <a:schemeClr val="dk1"/>
              </a:solidFill>
              <a:latin typeface="Lexend Deca SemiBold"/>
              <a:ea typeface="Lexend Deca SemiBold"/>
              <a:cs typeface="Lexend Deca SemiBold"/>
              <a:sym typeface="Lexend Deca SemiBold"/>
            </a:endParaRPr>
          </a:p>
        </p:txBody>
      </p:sp>
      <p:sp>
        <p:nvSpPr>
          <p:cNvPr id="800" name="Google Shape;800;p50"/>
          <p:cNvSpPr txBox="1"/>
          <p:nvPr/>
        </p:nvSpPr>
        <p:spPr>
          <a:xfrm>
            <a:off x="5638888" y="3235950"/>
            <a:ext cx="2788500" cy="112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Rubik"/>
                <a:ea typeface="Rubik"/>
                <a:cs typeface="Rubik"/>
                <a:sym typeface="Rubik"/>
              </a:rPr>
              <a:t>Venus has a beautiful name and is the second planet from the Sun. It’s terribly hot—even hotter than Mercury</a:t>
            </a:r>
            <a:endParaRPr>
              <a:solidFill>
                <a:schemeClr val="dk1"/>
              </a:solidFill>
              <a:latin typeface="Rubik"/>
              <a:ea typeface="Rubik"/>
              <a:cs typeface="Rubik"/>
              <a:sym typeface="Rubik"/>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
        <p:nvSpPr>
          <p:cNvPr id="806" name="Google Shape;806;p51"/>
          <p:cNvSpPr txBox="1">
            <a:spLocks noGrp="1"/>
          </p:cNvSpPr>
          <p:nvPr>
            <p:ph type="subTitle" idx="1"/>
          </p:nvPr>
        </p:nvSpPr>
        <p:spPr>
          <a:xfrm>
            <a:off x="1451439" y="1796075"/>
            <a:ext cx="26118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807" name="Google Shape;807;p51"/>
          <p:cNvSpPr txBox="1">
            <a:spLocks noGrp="1"/>
          </p:cNvSpPr>
          <p:nvPr>
            <p:ph type="subTitle" idx="2"/>
          </p:nvPr>
        </p:nvSpPr>
        <p:spPr>
          <a:xfrm>
            <a:off x="5080744" y="1796075"/>
            <a:ext cx="26118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very beautiful name and is the second planet from the Sun</a:t>
            </a:r>
            <a:endParaRPr/>
          </a:p>
        </p:txBody>
      </p:sp>
      <p:sp>
        <p:nvSpPr>
          <p:cNvPr id="808" name="Google Shape;808;p51"/>
          <p:cNvSpPr txBox="1">
            <a:spLocks noGrp="1"/>
          </p:cNvSpPr>
          <p:nvPr>
            <p:ph type="subTitle" idx="3"/>
          </p:nvPr>
        </p:nvSpPr>
        <p:spPr>
          <a:xfrm>
            <a:off x="1451439" y="3380075"/>
            <a:ext cx="26118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809" name="Google Shape;809;p51"/>
          <p:cNvSpPr txBox="1">
            <a:spLocks noGrp="1"/>
          </p:cNvSpPr>
          <p:nvPr>
            <p:ph type="subTitle" idx="4"/>
          </p:nvPr>
        </p:nvSpPr>
        <p:spPr>
          <a:xfrm>
            <a:off x="5080744" y="3380075"/>
            <a:ext cx="26118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fourth-largest planet by diameter in the Solar System</a:t>
            </a:r>
            <a:endParaRPr/>
          </a:p>
        </p:txBody>
      </p:sp>
      <p:sp>
        <p:nvSpPr>
          <p:cNvPr id="810" name="Google Shape;810;p51"/>
          <p:cNvSpPr txBox="1">
            <a:spLocks noGrp="1"/>
          </p:cNvSpPr>
          <p:nvPr>
            <p:ph type="subTitle" idx="5"/>
          </p:nvPr>
        </p:nvSpPr>
        <p:spPr>
          <a:xfrm>
            <a:off x="1451439" y="1423275"/>
            <a:ext cx="2611800" cy="49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11" name="Google Shape;811;p51"/>
          <p:cNvSpPr txBox="1">
            <a:spLocks noGrp="1"/>
          </p:cNvSpPr>
          <p:nvPr>
            <p:ph type="subTitle" idx="6"/>
          </p:nvPr>
        </p:nvSpPr>
        <p:spPr>
          <a:xfrm>
            <a:off x="5080761" y="1423275"/>
            <a:ext cx="2611800" cy="49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12" name="Google Shape;812;p51"/>
          <p:cNvSpPr txBox="1">
            <a:spLocks noGrp="1"/>
          </p:cNvSpPr>
          <p:nvPr>
            <p:ph type="subTitle" idx="7"/>
          </p:nvPr>
        </p:nvSpPr>
        <p:spPr>
          <a:xfrm>
            <a:off x="1451439" y="3007175"/>
            <a:ext cx="2611800" cy="49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813" name="Google Shape;813;p51"/>
          <p:cNvSpPr txBox="1">
            <a:spLocks noGrp="1"/>
          </p:cNvSpPr>
          <p:nvPr>
            <p:ph type="subTitle" idx="8"/>
          </p:nvPr>
        </p:nvSpPr>
        <p:spPr>
          <a:xfrm>
            <a:off x="5080761" y="3007175"/>
            <a:ext cx="2611800" cy="49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5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Bibliographical references</a:t>
            </a:r>
            <a:endParaRPr/>
          </a:p>
        </p:txBody>
      </p:sp>
      <p:sp>
        <p:nvSpPr>
          <p:cNvPr id="819" name="Google Shape;819;p52"/>
          <p:cNvSpPr txBox="1">
            <a:spLocks noGrp="1"/>
          </p:cNvSpPr>
          <p:nvPr>
            <p:ph type="subTitle" idx="1"/>
          </p:nvPr>
        </p:nvSpPr>
        <p:spPr>
          <a:xfrm>
            <a:off x="720000" y="1347250"/>
            <a:ext cx="7324500" cy="317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Surname, A. (YEAR). </a:t>
            </a:r>
            <a:r>
              <a:rPr lang="en" i="1"/>
              <a:t>Name of the source</a:t>
            </a:r>
            <a:r>
              <a:rPr lang="en"/>
              <a:t>. Publisher</a:t>
            </a:r>
            <a:endParaRPr/>
          </a:p>
          <a:p>
            <a:pPr marL="457200" lvl="0" indent="-330200" algn="l" rtl="0">
              <a:spcBef>
                <a:spcPts val="0"/>
              </a:spcBef>
              <a:spcAft>
                <a:spcPts val="0"/>
              </a:spcAft>
              <a:buSzPts val="1600"/>
              <a:buChar char="●"/>
            </a:pPr>
            <a:r>
              <a:rPr lang="en"/>
              <a:t>Surname, A. (YEAR). </a:t>
            </a:r>
            <a:r>
              <a:rPr lang="en" i="1"/>
              <a:t>Name of the source</a:t>
            </a:r>
            <a:r>
              <a:rPr lang="en"/>
              <a:t>. Publisher</a:t>
            </a:r>
            <a:endParaRPr/>
          </a:p>
          <a:p>
            <a:pPr marL="457200" lvl="0" indent="-330200" algn="l" rtl="0">
              <a:spcBef>
                <a:spcPts val="0"/>
              </a:spcBef>
              <a:spcAft>
                <a:spcPts val="0"/>
              </a:spcAft>
              <a:buSzPts val="1600"/>
              <a:buChar char="●"/>
            </a:pPr>
            <a:r>
              <a:rPr lang="en"/>
              <a:t>Surname, A. (YEAR). </a:t>
            </a:r>
            <a:r>
              <a:rPr lang="en" i="1"/>
              <a:t>Name of the source</a:t>
            </a:r>
            <a:r>
              <a:rPr lang="en"/>
              <a:t>. Publisher</a:t>
            </a:r>
            <a:endParaRPr/>
          </a:p>
          <a:p>
            <a:pPr marL="457200" lvl="0" indent="-330200" algn="l" rtl="0">
              <a:spcBef>
                <a:spcPts val="0"/>
              </a:spcBef>
              <a:spcAft>
                <a:spcPts val="0"/>
              </a:spcAft>
              <a:buSzPts val="1600"/>
              <a:buChar char="●"/>
            </a:pPr>
            <a:r>
              <a:rPr lang="en"/>
              <a:t>Surname, A. (YEAR). </a:t>
            </a:r>
            <a:r>
              <a:rPr lang="en" i="1"/>
              <a:t>Name of the source</a:t>
            </a:r>
            <a:r>
              <a:rPr lang="en"/>
              <a:t>. Publisher</a:t>
            </a:r>
            <a:endParaRPr/>
          </a:p>
          <a:p>
            <a:pPr marL="457200" lvl="0" indent="-330200" algn="l" rtl="0">
              <a:spcBef>
                <a:spcPts val="0"/>
              </a:spcBef>
              <a:spcAft>
                <a:spcPts val="0"/>
              </a:spcAft>
              <a:buSzPts val="1600"/>
              <a:buChar char="●"/>
            </a:pPr>
            <a:r>
              <a:rPr lang="en"/>
              <a:t>Surname, A. (YEAR). </a:t>
            </a:r>
            <a:r>
              <a:rPr lang="en" i="1"/>
              <a:t>Name of the source</a:t>
            </a:r>
            <a:r>
              <a:rPr lang="en"/>
              <a:t>. Publisher</a:t>
            </a:r>
            <a:endParaRPr/>
          </a:p>
          <a:p>
            <a:pPr marL="457200" lvl="0" indent="-330200" algn="l" rtl="0">
              <a:spcBef>
                <a:spcPts val="0"/>
              </a:spcBef>
              <a:spcAft>
                <a:spcPts val="0"/>
              </a:spcAft>
              <a:buSzPts val="1600"/>
              <a:buChar char="●"/>
            </a:pPr>
            <a:r>
              <a:rPr lang="en"/>
              <a:t>Surname, A. (YEAR). </a:t>
            </a:r>
            <a:r>
              <a:rPr lang="en" i="1"/>
              <a:t>Name of the source</a:t>
            </a:r>
            <a:r>
              <a:rPr lang="en"/>
              <a:t>. Publisher</a:t>
            </a:r>
            <a:endParaRPr/>
          </a:p>
          <a:p>
            <a:pPr marL="457200" lvl="0" indent="-330200" algn="l" rtl="0">
              <a:spcBef>
                <a:spcPts val="0"/>
              </a:spcBef>
              <a:spcAft>
                <a:spcPts val="0"/>
              </a:spcAft>
              <a:buSzPts val="1600"/>
              <a:buChar char="●"/>
            </a:pPr>
            <a:r>
              <a:rPr lang="en"/>
              <a:t>Surname, A. (YEAR). </a:t>
            </a:r>
            <a:r>
              <a:rPr lang="en" i="1"/>
              <a:t>Name of the source</a:t>
            </a:r>
            <a:r>
              <a:rPr lang="en"/>
              <a:t>. Publisher</a:t>
            </a:r>
            <a:endParaRPr/>
          </a:p>
          <a:p>
            <a:pPr marL="457200" lvl="0" indent="-330200" algn="l" rtl="0">
              <a:spcBef>
                <a:spcPts val="0"/>
              </a:spcBef>
              <a:spcAft>
                <a:spcPts val="0"/>
              </a:spcAft>
              <a:buSzPts val="1600"/>
              <a:buChar char="●"/>
            </a:pPr>
            <a:r>
              <a:rPr lang="en"/>
              <a:t>Surname, A. (YEAR). </a:t>
            </a:r>
            <a:r>
              <a:rPr lang="en" i="1"/>
              <a:t>Name of the source</a:t>
            </a:r>
            <a:r>
              <a:rPr lang="en"/>
              <a:t>. Publisher</a:t>
            </a:r>
            <a:endParaRPr/>
          </a:p>
          <a:p>
            <a:pPr marL="457200" lvl="0" indent="-330200" algn="l" rtl="0">
              <a:spcBef>
                <a:spcPts val="0"/>
              </a:spcBef>
              <a:spcAft>
                <a:spcPts val="0"/>
              </a:spcAft>
              <a:buSzPts val="1600"/>
              <a:buChar char="●"/>
            </a:pPr>
            <a:r>
              <a:rPr lang="en"/>
              <a:t>Surname, A. (YEAR). </a:t>
            </a:r>
            <a:r>
              <a:rPr lang="en" i="1"/>
              <a:t>Name of the source</a:t>
            </a:r>
            <a:r>
              <a:rPr lang="en"/>
              <a:t>. Publisher</a:t>
            </a:r>
            <a:endParaRPr/>
          </a:p>
          <a:p>
            <a:pPr marL="457200" lvl="0" indent="-330200" algn="l" rtl="0">
              <a:spcBef>
                <a:spcPts val="0"/>
              </a:spcBef>
              <a:spcAft>
                <a:spcPts val="0"/>
              </a:spcAft>
              <a:buSzPts val="1600"/>
              <a:buChar char="●"/>
            </a:pPr>
            <a:r>
              <a:rPr lang="en"/>
              <a:t>Surname, A. (YEAR). </a:t>
            </a:r>
            <a:r>
              <a:rPr lang="en" i="1"/>
              <a:t>Name of the source</a:t>
            </a:r>
            <a:r>
              <a:rPr lang="en"/>
              <a:t>. Publisher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53"/>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Map</a:t>
            </a:r>
            <a:endParaRPr/>
          </a:p>
        </p:txBody>
      </p:sp>
      <p:grpSp>
        <p:nvGrpSpPr>
          <p:cNvPr id="825" name="Google Shape;825;p53"/>
          <p:cNvGrpSpPr/>
          <p:nvPr/>
        </p:nvGrpSpPr>
        <p:grpSpPr>
          <a:xfrm>
            <a:off x="716675" y="1642477"/>
            <a:ext cx="4919741" cy="2620545"/>
            <a:chOff x="233350" y="949250"/>
            <a:chExt cx="7137300" cy="3802300"/>
          </a:xfrm>
        </p:grpSpPr>
        <p:sp>
          <p:nvSpPr>
            <p:cNvPr id="826" name="Google Shape;826;p5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 name="Google Shape;877;p53"/>
          <p:cNvSpPr txBox="1"/>
          <p:nvPr/>
        </p:nvSpPr>
        <p:spPr>
          <a:xfrm>
            <a:off x="6117320" y="3211230"/>
            <a:ext cx="2310000" cy="409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rgbClr val="000000"/>
              </a:buClr>
              <a:buSzPts val="1100"/>
              <a:buFont typeface="Arial"/>
              <a:buNone/>
            </a:pPr>
            <a:r>
              <a:rPr lang="en" sz="2400">
                <a:solidFill>
                  <a:schemeClr val="dk1"/>
                </a:solidFill>
                <a:latin typeface="Lexend Deca SemiBold"/>
                <a:ea typeface="Lexend Deca SemiBold"/>
                <a:cs typeface="Lexend Deca SemiBold"/>
                <a:sym typeface="Lexend Deca SemiBold"/>
              </a:rPr>
              <a:t>Earth</a:t>
            </a:r>
            <a:endParaRPr sz="2400">
              <a:solidFill>
                <a:schemeClr val="dk1"/>
              </a:solidFill>
              <a:latin typeface="Lexend Deca SemiBold"/>
              <a:ea typeface="Lexend Deca SemiBold"/>
              <a:cs typeface="Lexend Deca SemiBold"/>
              <a:sym typeface="Lexend Deca SemiBold"/>
            </a:endParaRPr>
          </a:p>
        </p:txBody>
      </p:sp>
      <p:sp>
        <p:nvSpPr>
          <p:cNvPr id="878" name="Google Shape;878;p53"/>
          <p:cNvSpPr txBox="1"/>
          <p:nvPr/>
        </p:nvSpPr>
        <p:spPr>
          <a:xfrm>
            <a:off x="6117284" y="3468362"/>
            <a:ext cx="2310000" cy="74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Rubik"/>
                <a:ea typeface="Rubik"/>
                <a:cs typeface="Rubik"/>
                <a:sym typeface="Rubik"/>
              </a:rPr>
              <a:t>Earth is the third planet from the Sun and has life</a:t>
            </a:r>
            <a:endParaRPr>
              <a:solidFill>
                <a:schemeClr val="dk1"/>
              </a:solidFill>
              <a:latin typeface="Rubik"/>
              <a:ea typeface="Rubik"/>
              <a:cs typeface="Rubik"/>
              <a:sym typeface="Rubik"/>
            </a:endParaRPr>
          </a:p>
        </p:txBody>
      </p:sp>
      <p:sp>
        <p:nvSpPr>
          <p:cNvPr id="879" name="Google Shape;879;p53"/>
          <p:cNvSpPr txBox="1"/>
          <p:nvPr/>
        </p:nvSpPr>
        <p:spPr>
          <a:xfrm>
            <a:off x="6117325" y="1732801"/>
            <a:ext cx="2310000" cy="409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rgbClr val="000000"/>
              </a:buClr>
              <a:buSzPts val="1100"/>
              <a:buFont typeface="Arial"/>
              <a:buNone/>
            </a:pPr>
            <a:r>
              <a:rPr lang="en" sz="2400">
                <a:solidFill>
                  <a:schemeClr val="dk1"/>
                </a:solidFill>
                <a:latin typeface="Lexend Deca SemiBold"/>
                <a:ea typeface="Lexend Deca SemiBold"/>
                <a:cs typeface="Lexend Deca SemiBold"/>
                <a:sym typeface="Lexend Deca SemiBold"/>
              </a:rPr>
              <a:t>Mars</a:t>
            </a:r>
            <a:endParaRPr sz="2400">
              <a:solidFill>
                <a:schemeClr val="dk1"/>
              </a:solidFill>
              <a:latin typeface="Lexend Deca SemiBold"/>
              <a:ea typeface="Lexend Deca SemiBold"/>
              <a:cs typeface="Lexend Deca SemiBold"/>
              <a:sym typeface="Lexend Deca SemiBold"/>
            </a:endParaRPr>
          </a:p>
        </p:txBody>
      </p:sp>
      <p:sp>
        <p:nvSpPr>
          <p:cNvPr id="880" name="Google Shape;880;p53"/>
          <p:cNvSpPr txBox="1"/>
          <p:nvPr/>
        </p:nvSpPr>
        <p:spPr>
          <a:xfrm>
            <a:off x="6117284" y="1989914"/>
            <a:ext cx="2310000" cy="74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Rubik"/>
                <a:ea typeface="Rubik"/>
                <a:cs typeface="Rubik"/>
                <a:sym typeface="Rubik"/>
              </a:rPr>
              <a:t>Despite being red, Mars is actually a cold place</a:t>
            </a:r>
            <a:endParaRPr>
              <a:solidFill>
                <a:schemeClr val="dk1"/>
              </a:solidFill>
              <a:latin typeface="Rubik"/>
              <a:ea typeface="Rubik"/>
              <a:cs typeface="Rubik"/>
              <a:sym typeface="Rubik"/>
            </a:endParaRPr>
          </a:p>
        </p:txBody>
      </p:sp>
      <p:sp>
        <p:nvSpPr>
          <p:cNvPr id="881" name="Google Shape;881;p53"/>
          <p:cNvSpPr/>
          <p:nvPr/>
        </p:nvSpPr>
        <p:spPr>
          <a:xfrm>
            <a:off x="1388084" y="2093109"/>
            <a:ext cx="294000" cy="2940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3"/>
          <p:cNvSpPr/>
          <p:nvPr/>
        </p:nvSpPr>
        <p:spPr>
          <a:xfrm>
            <a:off x="2974909" y="2327609"/>
            <a:ext cx="294000" cy="2940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3"/>
          <p:cNvSpPr/>
          <p:nvPr/>
        </p:nvSpPr>
        <p:spPr>
          <a:xfrm>
            <a:off x="5729872" y="1692538"/>
            <a:ext cx="294000" cy="2940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3"/>
          <p:cNvSpPr/>
          <p:nvPr/>
        </p:nvSpPr>
        <p:spPr>
          <a:xfrm>
            <a:off x="5729872" y="3163288"/>
            <a:ext cx="294000" cy="2940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54"/>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a:p>
        </p:txBody>
      </p:sp>
      <p:sp>
        <p:nvSpPr>
          <p:cNvPr id="890" name="Google Shape;890;p54"/>
          <p:cNvSpPr txBox="1"/>
          <p:nvPr/>
        </p:nvSpPr>
        <p:spPr>
          <a:xfrm>
            <a:off x="1101282" y="2597425"/>
            <a:ext cx="168510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400">
                <a:solidFill>
                  <a:schemeClr val="dk1"/>
                </a:solidFill>
                <a:latin typeface="Lexend Deca SemiBold"/>
                <a:ea typeface="Lexend Deca SemiBold"/>
                <a:cs typeface="Lexend Deca SemiBold"/>
                <a:sym typeface="Lexend Deca SemiBold"/>
              </a:rPr>
              <a:t>Earth</a:t>
            </a:r>
            <a:endParaRPr sz="2400">
              <a:solidFill>
                <a:schemeClr val="dk1"/>
              </a:solidFill>
              <a:latin typeface="Lexend Deca SemiBold"/>
              <a:ea typeface="Lexend Deca SemiBold"/>
              <a:cs typeface="Lexend Deca SemiBold"/>
              <a:sym typeface="Lexend Deca SemiBold"/>
            </a:endParaRPr>
          </a:p>
        </p:txBody>
      </p:sp>
      <p:sp>
        <p:nvSpPr>
          <p:cNvPr id="891" name="Google Shape;891;p54"/>
          <p:cNvSpPr txBox="1"/>
          <p:nvPr/>
        </p:nvSpPr>
        <p:spPr>
          <a:xfrm>
            <a:off x="1101282" y="2930725"/>
            <a:ext cx="1685100" cy="84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Rubik"/>
                <a:ea typeface="Rubik"/>
                <a:cs typeface="Rubik"/>
                <a:sym typeface="Rubik"/>
              </a:rPr>
              <a:t>Earth is the third planet from the Sun and has life</a:t>
            </a:r>
            <a:endParaRPr>
              <a:solidFill>
                <a:schemeClr val="dk1"/>
              </a:solidFill>
              <a:latin typeface="Rubik"/>
              <a:ea typeface="Rubik"/>
              <a:cs typeface="Rubik"/>
              <a:sym typeface="Rubik"/>
            </a:endParaRPr>
          </a:p>
        </p:txBody>
      </p:sp>
      <p:sp>
        <p:nvSpPr>
          <p:cNvPr id="892" name="Google Shape;892;p54"/>
          <p:cNvSpPr txBox="1"/>
          <p:nvPr/>
        </p:nvSpPr>
        <p:spPr>
          <a:xfrm>
            <a:off x="2853394" y="2597425"/>
            <a:ext cx="168510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400">
                <a:solidFill>
                  <a:schemeClr val="dk1"/>
                </a:solidFill>
                <a:latin typeface="Lexend Deca SemiBold"/>
                <a:ea typeface="Lexend Deca SemiBold"/>
                <a:cs typeface="Lexend Deca SemiBold"/>
                <a:sym typeface="Lexend Deca SemiBold"/>
              </a:rPr>
              <a:t>Mars</a:t>
            </a:r>
            <a:endParaRPr sz="2400">
              <a:solidFill>
                <a:schemeClr val="dk1"/>
              </a:solidFill>
              <a:latin typeface="Lexend Deca SemiBold"/>
              <a:ea typeface="Lexend Deca SemiBold"/>
              <a:cs typeface="Lexend Deca SemiBold"/>
              <a:sym typeface="Lexend Deca SemiBold"/>
            </a:endParaRPr>
          </a:p>
        </p:txBody>
      </p:sp>
      <p:sp>
        <p:nvSpPr>
          <p:cNvPr id="893" name="Google Shape;893;p54"/>
          <p:cNvSpPr txBox="1"/>
          <p:nvPr/>
        </p:nvSpPr>
        <p:spPr>
          <a:xfrm>
            <a:off x="2853394" y="2930725"/>
            <a:ext cx="1685100" cy="84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Rubik"/>
                <a:ea typeface="Rubik"/>
                <a:cs typeface="Rubik"/>
                <a:sym typeface="Rubik"/>
              </a:rPr>
              <a:t>Despite being red, Mars is actually a cold place</a:t>
            </a:r>
            <a:endParaRPr>
              <a:solidFill>
                <a:schemeClr val="dk1"/>
              </a:solidFill>
              <a:latin typeface="Rubik"/>
              <a:ea typeface="Rubik"/>
              <a:cs typeface="Rubik"/>
              <a:sym typeface="Rubik"/>
            </a:endParaRPr>
          </a:p>
        </p:txBody>
      </p:sp>
      <p:sp>
        <p:nvSpPr>
          <p:cNvPr id="894" name="Google Shape;894;p54"/>
          <p:cNvSpPr txBox="1"/>
          <p:nvPr/>
        </p:nvSpPr>
        <p:spPr>
          <a:xfrm>
            <a:off x="4605506" y="2597425"/>
            <a:ext cx="168510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400">
                <a:solidFill>
                  <a:schemeClr val="dk1"/>
                </a:solidFill>
                <a:latin typeface="Lexend Deca SemiBold"/>
                <a:ea typeface="Lexend Deca SemiBold"/>
                <a:cs typeface="Lexend Deca SemiBold"/>
                <a:sym typeface="Lexend Deca SemiBold"/>
              </a:rPr>
              <a:t>Mercury</a:t>
            </a:r>
            <a:endParaRPr sz="2400">
              <a:solidFill>
                <a:schemeClr val="dk1"/>
              </a:solidFill>
              <a:latin typeface="Lexend Deca SemiBold"/>
              <a:ea typeface="Lexend Deca SemiBold"/>
              <a:cs typeface="Lexend Deca SemiBold"/>
              <a:sym typeface="Lexend Deca SemiBold"/>
            </a:endParaRPr>
          </a:p>
        </p:txBody>
      </p:sp>
      <p:sp>
        <p:nvSpPr>
          <p:cNvPr id="895" name="Google Shape;895;p54"/>
          <p:cNvSpPr txBox="1"/>
          <p:nvPr/>
        </p:nvSpPr>
        <p:spPr>
          <a:xfrm>
            <a:off x="4605506" y="2930725"/>
            <a:ext cx="1685100" cy="84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Rubik"/>
                <a:ea typeface="Rubik"/>
                <a:cs typeface="Rubik"/>
                <a:sym typeface="Rubik"/>
              </a:rPr>
              <a:t>Mercury is the smallest planet in the Solar System</a:t>
            </a:r>
            <a:endParaRPr>
              <a:solidFill>
                <a:schemeClr val="dk1"/>
              </a:solidFill>
              <a:latin typeface="Rubik"/>
              <a:ea typeface="Rubik"/>
              <a:cs typeface="Rubik"/>
              <a:sym typeface="Rubik"/>
            </a:endParaRPr>
          </a:p>
        </p:txBody>
      </p:sp>
      <p:sp>
        <p:nvSpPr>
          <p:cNvPr id="896" name="Google Shape;896;p54"/>
          <p:cNvSpPr/>
          <p:nvPr/>
        </p:nvSpPr>
        <p:spPr>
          <a:xfrm>
            <a:off x="1699782" y="1875124"/>
            <a:ext cx="488100" cy="4881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dk1"/>
                </a:solidFill>
                <a:latin typeface="Lexend Deca"/>
                <a:ea typeface="Lexend Deca"/>
                <a:cs typeface="Lexend Deca"/>
                <a:sym typeface="Lexend Deca"/>
              </a:rPr>
              <a:t>1</a:t>
            </a:r>
            <a:endParaRPr sz="1500">
              <a:solidFill>
                <a:schemeClr val="dk1"/>
              </a:solidFill>
              <a:latin typeface="Lexend Deca"/>
              <a:ea typeface="Lexend Deca"/>
              <a:cs typeface="Lexend Deca"/>
              <a:sym typeface="Lexend Deca"/>
            </a:endParaRPr>
          </a:p>
        </p:txBody>
      </p:sp>
      <p:sp>
        <p:nvSpPr>
          <p:cNvPr id="897" name="Google Shape;897;p54"/>
          <p:cNvSpPr/>
          <p:nvPr/>
        </p:nvSpPr>
        <p:spPr>
          <a:xfrm>
            <a:off x="3451894" y="1875124"/>
            <a:ext cx="488100" cy="4881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dk1"/>
                </a:solidFill>
                <a:latin typeface="Lexend Deca"/>
                <a:ea typeface="Lexend Deca"/>
                <a:cs typeface="Lexend Deca"/>
                <a:sym typeface="Lexend Deca"/>
              </a:rPr>
              <a:t>2</a:t>
            </a:r>
            <a:endParaRPr sz="1500">
              <a:solidFill>
                <a:schemeClr val="dk1"/>
              </a:solidFill>
              <a:latin typeface="Lexend Deca"/>
              <a:ea typeface="Lexend Deca"/>
              <a:cs typeface="Lexend Deca"/>
              <a:sym typeface="Lexend Deca"/>
            </a:endParaRPr>
          </a:p>
        </p:txBody>
      </p:sp>
      <p:sp>
        <p:nvSpPr>
          <p:cNvPr id="898" name="Google Shape;898;p54"/>
          <p:cNvSpPr/>
          <p:nvPr/>
        </p:nvSpPr>
        <p:spPr>
          <a:xfrm>
            <a:off x="5204006" y="1875124"/>
            <a:ext cx="488100" cy="4881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dk1"/>
                </a:solidFill>
                <a:latin typeface="Lexend Deca"/>
                <a:ea typeface="Lexend Deca"/>
                <a:cs typeface="Lexend Deca"/>
                <a:sym typeface="Lexend Deca"/>
              </a:rPr>
              <a:t>3</a:t>
            </a:r>
            <a:endParaRPr sz="1500">
              <a:solidFill>
                <a:schemeClr val="dk1"/>
              </a:solidFill>
              <a:latin typeface="Lexend Deca"/>
              <a:ea typeface="Lexend Deca"/>
              <a:cs typeface="Lexend Deca"/>
              <a:sym typeface="Lexend Deca"/>
            </a:endParaRPr>
          </a:p>
        </p:txBody>
      </p:sp>
      <p:sp>
        <p:nvSpPr>
          <p:cNvPr id="899" name="Google Shape;899;p54"/>
          <p:cNvSpPr txBox="1"/>
          <p:nvPr/>
        </p:nvSpPr>
        <p:spPr>
          <a:xfrm>
            <a:off x="6357618" y="2597425"/>
            <a:ext cx="168510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400">
                <a:solidFill>
                  <a:schemeClr val="dk1"/>
                </a:solidFill>
                <a:latin typeface="Lexend Deca SemiBold"/>
                <a:ea typeface="Lexend Deca SemiBold"/>
                <a:cs typeface="Lexend Deca SemiBold"/>
                <a:sym typeface="Lexend Deca SemiBold"/>
              </a:rPr>
              <a:t>Venus</a:t>
            </a:r>
            <a:endParaRPr sz="2400">
              <a:solidFill>
                <a:schemeClr val="dk1"/>
              </a:solidFill>
              <a:latin typeface="Lexend Deca SemiBold"/>
              <a:ea typeface="Lexend Deca SemiBold"/>
              <a:cs typeface="Lexend Deca SemiBold"/>
              <a:sym typeface="Lexend Deca SemiBold"/>
            </a:endParaRPr>
          </a:p>
        </p:txBody>
      </p:sp>
      <p:sp>
        <p:nvSpPr>
          <p:cNvPr id="900" name="Google Shape;900;p54"/>
          <p:cNvSpPr txBox="1"/>
          <p:nvPr/>
        </p:nvSpPr>
        <p:spPr>
          <a:xfrm>
            <a:off x="6357618" y="2930725"/>
            <a:ext cx="1685100" cy="84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Rubik"/>
                <a:ea typeface="Rubik"/>
                <a:cs typeface="Rubik"/>
                <a:sym typeface="Rubik"/>
              </a:rPr>
              <a:t>Venus is the second planet from the Sun</a:t>
            </a:r>
            <a:endParaRPr>
              <a:solidFill>
                <a:schemeClr val="dk1"/>
              </a:solidFill>
              <a:latin typeface="Rubik"/>
              <a:ea typeface="Rubik"/>
              <a:cs typeface="Rubik"/>
              <a:sym typeface="Rubik"/>
            </a:endParaRPr>
          </a:p>
        </p:txBody>
      </p:sp>
      <p:sp>
        <p:nvSpPr>
          <p:cNvPr id="901" name="Google Shape;901;p54"/>
          <p:cNvSpPr/>
          <p:nvPr/>
        </p:nvSpPr>
        <p:spPr>
          <a:xfrm>
            <a:off x="6956118" y="1875124"/>
            <a:ext cx="488100" cy="488100"/>
          </a:xfrm>
          <a:prstGeom prst="ellipse">
            <a:avLst/>
          </a:prstGeom>
          <a:solidFill>
            <a:schemeClr val="accent5"/>
          </a:solidFill>
          <a:ln w="2857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dk1"/>
                </a:solidFill>
                <a:latin typeface="Lexend Deca"/>
                <a:ea typeface="Lexend Deca"/>
                <a:cs typeface="Lexend Deca"/>
                <a:sym typeface="Lexend Deca"/>
              </a:rPr>
              <a:t>4</a:t>
            </a:r>
            <a:endParaRPr sz="1500">
              <a:solidFill>
                <a:schemeClr val="dk1"/>
              </a:solidFill>
              <a:latin typeface="Lexend Deca"/>
              <a:ea typeface="Lexend Deca"/>
              <a:cs typeface="Lexend Deca"/>
              <a:sym typeface="Lexend Deca"/>
            </a:endParaRPr>
          </a:p>
        </p:txBody>
      </p:sp>
      <p:cxnSp>
        <p:nvCxnSpPr>
          <p:cNvPr id="902" name="Google Shape;902;p54"/>
          <p:cNvCxnSpPr>
            <a:stCxn id="896" idx="6"/>
            <a:endCxn id="897" idx="2"/>
          </p:cNvCxnSpPr>
          <p:nvPr/>
        </p:nvCxnSpPr>
        <p:spPr>
          <a:xfrm>
            <a:off x="2187882" y="2119174"/>
            <a:ext cx="1263900" cy="0"/>
          </a:xfrm>
          <a:prstGeom prst="straightConnector1">
            <a:avLst/>
          </a:prstGeom>
          <a:noFill/>
          <a:ln w="28575" cap="flat" cmpd="sng">
            <a:solidFill>
              <a:schemeClr val="dk1"/>
            </a:solidFill>
            <a:prstDash val="solid"/>
            <a:round/>
            <a:headEnd type="none" w="med" len="med"/>
            <a:tailEnd type="none" w="med" len="med"/>
          </a:ln>
        </p:spPr>
      </p:cxnSp>
      <p:cxnSp>
        <p:nvCxnSpPr>
          <p:cNvPr id="903" name="Google Shape;903;p54"/>
          <p:cNvCxnSpPr>
            <a:stCxn id="897" idx="6"/>
            <a:endCxn id="898" idx="2"/>
          </p:cNvCxnSpPr>
          <p:nvPr/>
        </p:nvCxnSpPr>
        <p:spPr>
          <a:xfrm>
            <a:off x="3939994" y="2119174"/>
            <a:ext cx="1263900" cy="0"/>
          </a:xfrm>
          <a:prstGeom prst="straightConnector1">
            <a:avLst/>
          </a:prstGeom>
          <a:noFill/>
          <a:ln w="28575" cap="flat" cmpd="sng">
            <a:solidFill>
              <a:schemeClr val="dk1"/>
            </a:solidFill>
            <a:prstDash val="solid"/>
            <a:round/>
            <a:headEnd type="none" w="med" len="med"/>
            <a:tailEnd type="none" w="med" len="med"/>
          </a:ln>
        </p:spPr>
      </p:cxnSp>
      <p:cxnSp>
        <p:nvCxnSpPr>
          <p:cNvPr id="904" name="Google Shape;904;p54"/>
          <p:cNvCxnSpPr>
            <a:stCxn id="898" idx="6"/>
            <a:endCxn id="901" idx="2"/>
          </p:cNvCxnSpPr>
          <p:nvPr/>
        </p:nvCxnSpPr>
        <p:spPr>
          <a:xfrm>
            <a:off x="5692106" y="2119174"/>
            <a:ext cx="12639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Six columns</a:t>
            </a:r>
            <a:endParaRPr/>
          </a:p>
        </p:txBody>
      </p:sp>
      <p:sp>
        <p:nvSpPr>
          <p:cNvPr id="910" name="Google Shape;910;p55"/>
          <p:cNvSpPr txBox="1">
            <a:spLocks noGrp="1"/>
          </p:cNvSpPr>
          <p:nvPr>
            <p:ph type="subTitle" idx="1"/>
          </p:nvPr>
        </p:nvSpPr>
        <p:spPr>
          <a:xfrm>
            <a:off x="719769" y="1926500"/>
            <a:ext cx="24273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911" name="Google Shape;911;p55"/>
          <p:cNvSpPr txBox="1">
            <a:spLocks noGrp="1"/>
          </p:cNvSpPr>
          <p:nvPr>
            <p:ph type="subTitle" idx="2"/>
          </p:nvPr>
        </p:nvSpPr>
        <p:spPr>
          <a:xfrm>
            <a:off x="5996916" y="1926500"/>
            <a:ext cx="24273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912" name="Google Shape;912;p55"/>
          <p:cNvSpPr txBox="1">
            <a:spLocks noGrp="1"/>
          </p:cNvSpPr>
          <p:nvPr>
            <p:ph type="subTitle" idx="3"/>
          </p:nvPr>
        </p:nvSpPr>
        <p:spPr>
          <a:xfrm>
            <a:off x="719769" y="3425450"/>
            <a:ext cx="24273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913" name="Google Shape;913;p55"/>
          <p:cNvSpPr txBox="1">
            <a:spLocks noGrp="1"/>
          </p:cNvSpPr>
          <p:nvPr>
            <p:ph type="subTitle" idx="4"/>
          </p:nvPr>
        </p:nvSpPr>
        <p:spPr>
          <a:xfrm>
            <a:off x="5996916" y="3425450"/>
            <a:ext cx="24273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a planet far away from Earth</a:t>
            </a:r>
            <a:endParaRPr/>
          </a:p>
        </p:txBody>
      </p:sp>
      <p:sp>
        <p:nvSpPr>
          <p:cNvPr id="914" name="Google Shape;914;p55"/>
          <p:cNvSpPr txBox="1">
            <a:spLocks noGrp="1"/>
          </p:cNvSpPr>
          <p:nvPr>
            <p:ph type="subTitle" idx="5"/>
          </p:nvPr>
        </p:nvSpPr>
        <p:spPr>
          <a:xfrm>
            <a:off x="719769" y="1553700"/>
            <a:ext cx="2427300" cy="49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915" name="Google Shape;915;p55"/>
          <p:cNvSpPr txBox="1">
            <a:spLocks noGrp="1"/>
          </p:cNvSpPr>
          <p:nvPr>
            <p:ph type="subTitle" idx="6"/>
          </p:nvPr>
        </p:nvSpPr>
        <p:spPr>
          <a:xfrm>
            <a:off x="5996931" y="1553700"/>
            <a:ext cx="2427300" cy="49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916" name="Google Shape;916;p55"/>
          <p:cNvSpPr txBox="1">
            <a:spLocks noGrp="1"/>
          </p:cNvSpPr>
          <p:nvPr>
            <p:ph type="subTitle" idx="7"/>
          </p:nvPr>
        </p:nvSpPr>
        <p:spPr>
          <a:xfrm>
            <a:off x="719769" y="3052550"/>
            <a:ext cx="2427300" cy="49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917" name="Google Shape;917;p55"/>
          <p:cNvSpPr txBox="1">
            <a:spLocks noGrp="1"/>
          </p:cNvSpPr>
          <p:nvPr>
            <p:ph type="subTitle" idx="8"/>
          </p:nvPr>
        </p:nvSpPr>
        <p:spPr>
          <a:xfrm>
            <a:off x="5996931" y="3052550"/>
            <a:ext cx="2427300" cy="49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918" name="Google Shape;918;p55"/>
          <p:cNvSpPr txBox="1">
            <a:spLocks noGrp="1"/>
          </p:cNvSpPr>
          <p:nvPr>
            <p:ph type="subTitle" idx="9"/>
          </p:nvPr>
        </p:nvSpPr>
        <p:spPr>
          <a:xfrm>
            <a:off x="3358350" y="1926500"/>
            <a:ext cx="24273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919" name="Google Shape;919;p55"/>
          <p:cNvSpPr txBox="1">
            <a:spLocks noGrp="1"/>
          </p:cNvSpPr>
          <p:nvPr>
            <p:ph type="subTitle" idx="13"/>
          </p:nvPr>
        </p:nvSpPr>
        <p:spPr>
          <a:xfrm>
            <a:off x="3358350" y="3425450"/>
            <a:ext cx="24273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20" name="Google Shape;920;p55"/>
          <p:cNvSpPr txBox="1">
            <a:spLocks noGrp="1"/>
          </p:cNvSpPr>
          <p:nvPr>
            <p:ph type="subTitle" idx="14"/>
          </p:nvPr>
        </p:nvSpPr>
        <p:spPr>
          <a:xfrm>
            <a:off x="3358350" y="1553700"/>
            <a:ext cx="2427300" cy="49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921" name="Google Shape;921;p55"/>
          <p:cNvSpPr txBox="1">
            <a:spLocks noGrp="1"/>
          </p:cNvSpPr>
          <p:nvPr>
            <p:ph type="subTitle" idx="15"/>
          </p:nvPr>
        </p:nvSpPr>
        <p:spPr>
          <a:xfrm>
            <a:off x="3358350" y="3052550"/>
            <a:ext cx="2427300" cy="49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0"/>
          <p:cNvSpPr txBox="1">
            <a:spLocks noGrp="1"/>
          </p:cNvSpPr>
          <p:nvPr>
            <p:ph type="body" idx="1"/>
          </p:nvPr>
        </p:nvSpPr>
        <p:spPr>
          <a:xfrm>
            <a:off x="1667925" y="1012371"/>
            <a:ext cx="6839400" cy="3559606"/>
          </a:xfrm>
          <a:prstGeom prst="rect">
            <a:avLst/>
          </a:prstGeom>
        </p:spPr>
        <p:txBody>
          <a:bodyPr spcFirstLastPara="1" wrap="square" lIns="91425" tIns="91425" rIns="91425" bIns="91425" anchor="t" anchorCtr="0">
            <a:noAutofit/>
          </a:bodyPr>
          <a:lstStyle/>
          <a:p>
            <a:pPr marL="457200" rtl="0">
              <a:spcBef>
                <a:spcPts val="0"/>
              </a:spcBef>
              <a:spcAft>
                <a:spcPts val="0"/>
              </a:spcAft>
            </a:pPr>
            <a:r>
              <a:rPr lang="vi-VN" sz="1200" b="0" i="0" u="none" strike="noStrike" dirty="0">
                <a:solidFill>
                  <a:srgbClr val="000000"/>
                </a:solidFill>
                <a:effectLst/>
                <a:latin typeface="Arial" panose="020B0604020202020204" pitchFamily="34" charset="0"/>
              </a:rPr>
              <a:t>Mỗi </a:t>
            </a:r>
            <a:r>
              <a:rPr lang="vi-VN" sz="1200" dirty="0"/>
              <a:t>loại biểu diễn dữ liệu </a:t>
            </a:r>
            <a:r>
              <a:rPr lang="vi-VN" sz="1200" b="0" i="0" u="none" strike="noStrike" dirty="0">
                <a:solidFill>
                  <a:srgbClr val="000000"/>
                </a:solidFill>
                <a:effectLst/>
                <a:latin typeface="Arial" panose="020B0604020202020204" pitchFamily="34" charset="0"/>
              </a:rPr>
              <a:t>lý </a:t>
            </a:r>
            <a:r>
              <a:rPr lang="en-US" sz="1200" b="0" i="0" u="none" strike="noStrike" dirty="0">
                <a:solidFill>
                  <a:srgbClr val="000000"/>
                </a:solidFill>
                <a:effectLst/>
                <a:latin typeface="Arial" panose="020B0604020202020204" pitchFamily="34" charset="0"/>
              </a:rPr>
              <a:t>t</a:t>
            </a:r>
            <a:r>
              <a:rPr lang="vi-VN" sz="1200" b="0" i="0" u="none" strike="noStrike" dirty="0">
                <a:solidFill>
                  <a:srgbClr val="000000"/>
                </a:solidFill>
                <a:effectLst/>
                <a:latin typeface="Arial" panose="020B0604020202020204" pitchFamily="34" charset="0"/>
              </a:rPr>
              <a:t>ưởng khi được sử dụng đúng cách. Ví dụ: Ứng dụng/XML hoặc Ứng dụng/JSON không dành riêng cho Schema, trong khi ứng dụng/Atom+XML được sử dụng làm định dạng cung cấp đủ cụ thể để làm nội dung và xác định cách xử lý tài liệu.</a:t>
            </a:r>
          </a:p>
          <a:p>
            <a:pPr marL="457200" rtl="0">
              <a:spcBef>
                <a:spcPts val="0"/>
              </a:spcBef>
              <a:spcAft>
                <a:spcPts val="0"/>
              </a:spcAft>
            </a:pPr>
            <a:r>
              <a:rPr lang="vi-VN" sz="1200" b="0" i="0" u="none" strike="noStrike" dirty="0">
                <a:solidFill>
                  <a:srgbClr val="000000"/>
                </a:solidFill>
                <a:effectLst/>
                <a:latin typeface="Arial" panose="020B0604020202020204" pitchFamily="34" charset="0"/>
              </a:rPr>
              <a:t>Các loại </a:t>
            </a:r>
            <a:r>
              <a:rPr lang="vi-VN" sz="1200" dirty="0"/>
              <a:t>biểu diễn dữ liệu</a:t>
            </a:r>
            <a:r>
              <a:rPr lang="vi-VN" sz="1200" b="0" i="0" u="none" strike="noStrike" dirty="0">
                <a:solidFill>
                  <a:srgbClr val="000000"/>
                </a:solidFill>
                <a:effectLst/>
                <a:latin typeface="Arial" panose="020B0604020202020204" pitchFamily="34" charset="0"/>
              </a:rPr>
              <a:t> nên ở trừu tượng. Giữ các loại phương tiện truyền thông trừu tượng cho phép chúng được sử dụng lại trong các hợp đồng dịch vụ nhiều hơn.</a:t>
            </a:r>
            <a:endParaRPr lang="vi-VN" sz="1200" b="0" dirty="0">
              <a:effectLst/>
            </a:endParaRPr>
          </a:p>
          <a:p>
            <a:r>
              <a:rPr lang="vi-VN" sz="1200" dirty="0"/>
              <a:t>Các loại biểu diễn dữ liệu mới nên tái sử dụng khi nào thích hợp. Điều này làm giảm rủi ro mà các khái niệm chính đã bị bỏ lỡ hoặc được xây dựng kém và cải thiện hơn nữa khả năng tương thích với các ứng dụng khác của cùng một loại biểu diễn.</a:t>
            </a:r>
          </a:p>
          <a:p>
            <a:r>
              <a:rPr lang="vi-VN" sz="1200" dirty="0"/>
              <a:t>Các loại biễu diễn dữ liệu tùy chỉnh nên được hướng đến khả năng sử dụng lại trong tương lai ở cả version cũ và mới</a:t>
            </a:r>
            <a:endParaRPr lang="en-US" sz="1200" dirty="0"/>
          </a:p>
          <a:p>
            <a:r>
              <a:rPr lang="vi-VN" sz="1200" dirty="0"/>
              <a:t>Các bộ thể hiện này nên được xử lý bằng các hướng dẫn xử lý tiêu chuẩn mô tả khi các tài liệu cũ có thể bị thiếu một số thông tin. Thông thường các hướng dẫn xử lý này đảm bảo rằng các phiên bản trước của tài liệu có ngữ nghĩa tương thích. Bằng cách này, các dịch vụ mới và người tiêu dùng không phải từ chối các phiên bản cũ.</a:t>
            </a:r>
          </a:p>
          <a:p>
            <a:pPr marL="146050" indent="0">
              <a:buNone/>
            </a:pPr>
            <a:r>
              <a:rPr lang="vi-VN" sz="1200" i="1" dirty="0"/>
              <a:t>Tất cả các loại phương tiện được phát minh cho một kho dịch vụ cụ thể hoặc được sử dụng lại từ một nguồn khác phải được ghi lại trong hồ sơ hợp đồng thống nhất, bên cạnh định nghĩa của các phương thức thống nhất.</a:t>
            </a:r>
            <a:br>
              <a:rPr lang="vi-VN" sz="1200" dirty="0"/>
            </a:br>
            <a:endParaRPr sz="1200" dirty="0"/>
          </a:p>
        </p:txBody>
      </p:sp>
      <p:sp>
        <p:nvSpPr>
          <p:cNvPr id="194" name="Google Shape;194;p30"/>
          <p:cNvSpPr txBox="1">
            <a:spLocks noGrp="1"/>
          </p:cNvSpPr>
          <p:nvPr>
            <p:ph type="title"/>
          </p:nvPr>
        </p:nvSpPr>
        <p:spPr>
          <a:xfrm rot="-5400000">
            <a:off x="-1060875" y="2157942"/>
            <a:ext cx="39678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CONTENTS OF THIS TEMPLATE</a:t>
            </a:r>
            <a:endParaRPr dirty="0"/>
          </a:p>
        </p:txBody>
      </p:sp>
      <p:sp>
        <p:nvSpPr>
          <p:cNvPr id="3" name="TextBox 2">
            <a:extLst>
              <a:ext uri="{FF2B5EF4-FFF2-40B4-BE49-F238E27FC236}">
                <a16:creationId xmlns:a16="http://schemas.microsoft.com/office/drawing/2014/main" id="{2A1FFDDF-E07A-4EFA-8AA3-D2BCC298A757}"/>
              </a:ext>
            </a:extLst>
          </p:cNvPr>
          <p:cNvSpPr txBox="1"/>
          <p:nvPr/>
        </p:nvSpPr>
        <p:spPr>
          <a:xfrm>
            <a:off x="1667925" y="89041"/>
            <a:ext cx="7118543" cy="830997"/>
          </a:xfrm>
          <a:prstGeom prst="rect">
            <a:avLst/>
          </a:prstGeom>
          <a:noFill/>
        </p:spPr>
        <p:txBody>
          <a:bodyPr wrap="square" rtlCol="0">
            <a:spAutoFit/>
          </a:bodyPr>
          <a:lstStyle/>
          <a:p>
            <a:pPr rtl="0">
              <a:spcBef>
                <a:spcPts val="0"/>
              </a:spcBef>
              <a:spcAft>
                <a:spcPts val="0"/>
              </a:spcAft>
            </a:pPr>
            <a:r>
              <a:rPr lang="vi-VN" sz="1600" b="0" i="0" u="none" strike="noStrike" dirty="0">
                <a:solidFill>
                  <a:schemeClr val="tx1">
                    <a:lumMod val="90000"/>
                    <a:lumOff val="10000"/>
                  </a:schemeClr>
                </a:solidFill>
                <a:effectLst/>
                <a:latin typeface="Arial" panose="020B0604020202020204" pitchFamily="34" charset="0"/>
              </a:rPr>
              <a:t>Trước khi phát minh ra các loại phương tiện truyền thông mới để sử dụng trong kho dịch vụ, nên thực hiện việc tìm kiếm các loại phương tiện truyền thông dụng được thiết lập có thể phù hợp.</a:t>
            </a:r>
            <a:endParaRPr lang="vi-VN" sz="1200" dirty="0">
              <a:solidFill>
                <a:schemeClr val="tx1">
                  <a:lumMod val="90000"/>
                  <a:lumOff val="10000"/>
                </a:schemeClr>
              </a:solidFill>
            </a:endParaRPr>
          </a:p>
        </p:txBody>
      </p:sp>
    </p:spTree>
    <p:extLst>
      <p:ext uri="{BB962C8B-B14F-4D97-AF65-F5344CB8AC3E}">
        <p14:creationId xmlns:p14="http://schemas.microsoft.com/office/powerpoint/2010/main" val="659123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PC mockup</a:t>
            </a:r>
            <a:endParaRPr/>
          </a:p>
        </p:txBody>
      </p:sp>
      <p:sp>
        <p:nvSpPr>
          <p:cNvPr id="927" name="Google Shape;927;p56"/>
          <p:cNvSpPr txBox="1">
            <a:spLocks noGrp="1"/>
          </p:cNvSpPr>
          <p:nvPr>
            <p:ph type="subTitle" idx="1"/>
          </p:nvPr>
        </p:nvSpPr>
        <p:spPr>
          <a:xfrm>
            <a:off x="5077313" y="2249450"/>
            <a:ext cx="2753400" cy="151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grpSp>
        <p:nvGrpSpPr>
          <p:cNvPr id="928" name="Google Shape;928;p56"/>
          <p:cNvGrpSpPr/>
          <p:nvPr/>
        </p:nvGrpSpPr>
        <p:grpSpPr>
          <a:xfrm>
            <a:off x="1313287" y="1571037"/>
            <a:ext cx="3432701" cy="2477926"/>
            <a:chOff x="4499980" y="1323607"/>
            <a:chExt cx="3432701" cy="2477926"/>
          </a:xfrm>
        </p:grpSpPr>
        <p:sp>
          <p:nvSpPr>
            <p:cNvPr id="929" name="Google Shape;929;p56"/>
            <p:cNvSpPr/>
            <p:nvPr/>
          </p:nvSpPr>
          <p:spPr>
            <a:xfrm>
              <a:off x="4499980" y="1323607"/>
              <a:ext cx="3432701" cy="2165388"/>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6"/>
            <p:cNvSpPr/>
            <p:nvPr/>
          </p:nvSpPr>
          <p:spPr>
            <a:xfrm>
              <a:off x="5714193" y="3688707"/>
              <a:ext cx="1004558" cy="11282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6"/>
            <p:cNvSpPr/>
            <p:nvPr/>
          </p:nvSpPr>
          <p:spPr>
            <a:xfrm>
              <a:off x="5963880" y="3488994"/>
              <a:ext cx="505200" cy="199800"/>
            </a:xfrm>
            <a:prstGeom prst="trapezoid">
              <a:avLst>
                <a:gd name="adj" fmla="val 25000"/>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32" name="Google Shape;932;p56"/>
          <p:cNvPicPr preferRelativeResize="0"/>
          <p:nvPr/>
        </p:nvPicPr>
        <p:blipFill rotWithShape="1">
          <a:blip r:embed="rId3">
            <a:alphaModFix/>
          </a:blip>
          <a:srcRect l="3891" r="3882"/>
          <a:stretch/>
        </p:blipFill>
        <p:spPr>
          <a:xfrm>
            <a:off x="1405082" y="1663264"/>
            <a:ext cx="3249110" cy="1981718"/>
          </a:xfrm>
          <a:prstGeom prst="rect">
            <a:avLst/>
          </a:prstGeom>
          <a:noFill/>
          <a:ln w="28575" cap="flat" cmpd="sng">
            <a:solidFill>
              <a:schemeClr val="dk1"/>
            </a:solidFill>
            <a:prstDash val="solid"/>
            <a:round/>
            <a:headEnd type="none" w="sm" len="sm"/>
            <a:tailEnd type="none" w="sm" len="sm"/>
          </a:ln>
        </p:spPr>
      </p:pic>
      <p:sp>
        <p:nvSpPr>
          <p:cNvPr id="933" name="Google Shape;933;p56"/>
          <p:cNvSpPr/>
          <p:nvPr/>
        </p:nvSpPr>
        <p:spPr>
          <a:xfrm>
            <a:off x="5077313" y="1851050"/>
            <a:ext cx="2753400" cy="398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 name="Google Shape;934;p56"/>
          <p:cNvGrpSpPr/>
          <p:nvPr/>
        </p:nvGrpSpPr>
        <p:grpSpPr>
          <a:xfrm>
            <a:off x="6750792" y="1887715"/>
            <a:ext cx="1044182" cy="325107"/>
            <a:chOff x="7373550" y="3682200"/>
            <a:chExt cx="923075" cy="287400"/>
          </a:xfrm>
        </p:grpSpPr>
        <p:cxnSp>
          <p:nvCxnSpPr>
            <p:cNvPr id="935" name="Google Shape;935;p56"/>
            <p:cNvCxnSpPr/>
            <p:nvPr/>
          </p:nvCxnSpPr>
          <p:spPr>
            <a:xfrm>
              <a:off x="7766325" y="3894625"/>
              <a:ext cx="156900" cy="0"/>
            </a:xfrm>
            <a:prstGeom prst="straightConnector1">
              <a:avLst/>
            </a:prstGeom>
            <a:noFill/>
            <a:ln w="28575" cap="flat" cmpd="sng">
              <a:solidFill>
                <a:schemeClr val="dk1"/>
              </a:solidFill>
              <a:prstDash val="solid"/>
              <a:round/>
              <a:headEnd type="none" w="med" len="med"/>
              <a:tailEnd type="none" w="med" len="med"/>
            </a:ln>
          </p:spPr>
        </p:cxnSp>
        <p:grpSp>
          <p:nvGrpSpPr>
            <p:cNvPr id="936" name="Google Shape;936;p56"/>
            <p:cNvGrpSpPr/>
            <p:nvPr/>
          </p:nvGrpSpPr>
          <p:grpSpPr>
            <a:xfrm>
              <a:off x="7373550" y="3682200"/>
              <a:ext cx="923075" cy="287400"/>
              <a:chOff x="7373550" y="3682200"/>
              <a:chExt cx="923075" cy="287400"/>
            </a:xfrm>
          </p:grpSpPr>
          <p:sp>
            <p:nvSpPr>
              <p:cNvPr id="937" name="Google Shape;937;p56"/>
              <p:cNvSpPr/>
              <p:nvPr/>
            </p:nvSpPr>
            <p:spPr>
              <a:xfrm>
                <a:off x="7373550" y="3746650"/>
                <a:ext cx="258900" cy="158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8" name="Google Shape;938;p56"/>
              <p:cNvCxnSpPr/>
              <p:nvPr/>
            </p:nvCxnSpPr>
            <p:spPr>
              <a:xfrm>
                <a:off x="7709975" y="3713975"/>
                <a:ext cx="0" cy="223800"/>
              </a:xfrm>
              <a:prstGeom prst="straightConnector1">
                <a:avLst/>
              </a:prstGeom>
              <a:noFill/>
              <a:ln w="28575" cap="flat" cmpd="sng">
                <a:solidFill>
                  <a:schemeClr val="dk1"/>
                </a:solidFill>
                <a:prstDash val="solid"/>
                <a:round/>
                <a:headEnd type="none" w="med" len="med"/>
                <a:tailEnd type="none" w="med" len="med"/>
              </a:ln>
            </p:spPr>
          </p:cxnSp>
          <p:cxnSp>
            <p:nvCxnSpPr>
              <p:cNvPr id="939" name="Google Shape;939;p56"/>
              <p:cNvCxnSpPr/>
              <p:nvPr/>
            </p:nvCxnSpPr>
            <p:spPr>
              <a:xfrm>
                <a:off x="7977700" y="3713975"/>
                <a:ext cx="0" cy="223800"/>
              </a:xfrm>
              <a:prstGeom prst="straightConnector1">
                <a:avLst/>
              </a:prstGeom>
              <a:noFill/>
              <a:ln w="28575" cap="flat" cmpd="sng">
                <a:solidFill>
                  <a:schemeClr val="dk1"/>
                </a:solidFill>
                <a:prstDash val="solid"/>
                <a:round/>
                <a:headEnd type="none" w="med" len="med"/>
                <a:tailEnd type="none" w="med" len="med"/>
              </a:ln>
            </p:spPr>
          </p:cxnSp>
          <p:sp>
            <p:nvSpPr>
              <p:cNvPr id="940" name="Google Shape;940;p56"/>
              <p:cNvSpPr/>
              <p:nvPr/>
            </p:nvSpPr>
            <p:spPr>
              <a:xfrm>
                <a:off x="8009225" y="3682200"/>
                <a:ext cx="287400" cy="287400"/>
              </a:xfrm>
              <a:prstGeom prst="mathMultiply">
                <a:avLst>
                  <a:gd name="adj1" fmla="val 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57"/>
          <p:cNvSpPr txBox="1">
            <a:spLocks noGrp="1"/>
          </p:cNvSpPr>
          <p:nvPr>
            <p:ph type="title"/>
          </p:nvPr>
        </p:nvSpPr>
        <p:spPr>
          <a:xfrm>
            <a:off x="3112888" y="539500"/>
            <a:ext cx="49761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946" name="Google Shape;946;p57"/>
          <p:cNvSpPr txBox="1">
            <a:spLocks noGrp="1"/>
          </p:cNvSpPr>
          <p:nvPr>
            <p:ph type="subTitle" idx="1"/>
          </p:nvPr>
        </p:nvSpPr>
        <p:spPr>
          <a:xfrm>
            <a:off x="3112888" y="2011550"/>
            <a:ext cx="4976100" cy="18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Lexend Deca SemiBold"/>
                <a:ea typeface="Lexend Deca SemiBold"/>
                <a:cs typeface="Lexend Deca SemiBold"/>
                <a:sym typeface="Lexend Deca SemiBold"/>
              </a:rPr>
              <a:t>Do you have any questions?</a:t>
            </a:r>
            <a:endParaRPr sz="2000">
              <a:latin typeface="Lexend Deca SemiBold"/>
              <a:ea typeface="Lexend Deca SemiBold"/>
              <a:cs typeface="Lexend Deca SemiBold"/>
              <a:sym typeface="Lexend Deca SemiBold"/>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947" name="Google Shape;947;p57"/>
          <p:cNvSpPr txBox="1"/>
          <p:nvPr/>
        </p:nvSpPr>
        <p:spPr>
          <a:xfrm>
            <a:off x="2944738" y="4348175"/>
            <a:ext cx="5312400" cy="26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Rubik"/>
                <a:ea typeface="Rubik"/>
                <a:cs typeface="Rubik"/>
                <a:sym typeface="Rubik"/>
              </a:rPr>
              <a:t>Please keep this slide for attribution</a:t>
            </a:r>
            <a:endParaRPr sz="1200">
              <a:solidFill>
                <a:schemeClr val="dk1"/>
              </a:solidFill>
              <a:latin typeface="Rubik"/>
              <a:ea typeface="Rubik"/>
              <a:cs typeface="Rubik"/>
              <a:sym typeface="Rubik"/>
            </a:endParaRPr>
          </a:p>
        </p:txBody>
      </p:sp>
      <p:grpSp>
        <p:nvGrpSpPr>
          <p:cNvPr id="948" name="Google Shape;948;p57"/>
          <p:cNvGrpSpPr/>
          <p:nvPr/>
        </p:nvGrpSpPr>
        <p:grpSpPr>
          <a:xfrm>
            <a:off x="4496796" y="3263246"/>
            <a:ext cx="406622" cy="406600"/>
            <a:chOff x="266768" y="1721375"/>
            <a:chExt cx="397907" cy="397887"/>
          </a:xfrm>
        </p:grpSpPr>
        <p:sp>
          <p:nvSpPr>
            <p:cNvPr id="949" name="Google Shape;949;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57"/>
          <p:cNvGrpSpPr/>
          <p:nvPr/>
        </p:nvGrpSpPr>
        <p:grpSpPr>
          <a:xfrm>
            <a:off x="6298516" y="3263246"/>
            <a:ext cx="406600" cy="406600"/>
            <a:chOff x="1379798" y="1723250"/>
            <a:chExt cx="397887" cy="397887"/>
          </a:xfrm>
        </p:grpSpPr>
        <p:sp>
          <p:nvSpPr>
            <p:cNvPr id="952" name="Google Shape;952;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57"/>
          <p:cNvGrpSpPr/>
          <p:nvPr/>
        </p:nvGrpSpPr>
        <p:grpSpPr>
          <a:xfrm>
            <a:off x="5096986" y="3263246"/>
            <a:ext cx="406579" cy="406600"/>
            <a:chOff x="864491" y="1723250"/>
            <a:chExt cx="397866" cy="397887"/>
          </a:xfrm>
        </p:grpSpPr>
        <p:sp>
          <p:nvSpPr>
            <p:cNvPr id="957" name="Google Shape;957;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57"/>
          <p:cNvGrpSpPr/>
          <p:nvPr/>
        </p:nvGrpSpPr>
        <p:grpSpPr>
          <a:xfrm>
            <a:off x="5697134" y="3262640"/>
            <a:ext cx="407812" cy="407812"/>
            <a:chOff x="1190625" y="238125"/>
            <a:chExt cx="5235075" cy="5235075"/>
          </a:xfrm>
        </p:grpSpPr>
        <p:sp>
          <p:nvSpPr>
            <p:cNvPr id="961" name="Google Shape;961;p5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3" name="Google Shape;963;p57"/>
          <p:cNvSpPr/>
          <p:nvPr/>
        </p:nvSpPr>
        <p:spPr>
          <a:xfrm>
            <a:off x="3112888" y="1613150"/>
            <a:ext cx="4976100" cy="398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 name="Google Shape;964;p57"/>
          <p:cNvGrpSpPr/>
          <p:nvPr/>
        </p:nvGrpSpPr>
        <p:grpSpPr>
          <a:xfrm>
            <a:off x="7009055" y="1649815"/>
            <a:ext cx="1044182" cy="325107"/>
            <a:chOff x="7373550" y="3682200"/>
            <a:chExt cx="923075" cy="287400"/>
          </a:xfrm>
        </p:grpSpPr>
        <p:cxnSp>
          <p:nvCxnSpPr>
            <p:cNvPr id="965" name="Google Shape;965;p57"/>
            <p:cNvCxnSpPr/>
            <p:nvPr/>
          </p:nvCxnSpPr>
          <p:spPr>
            <a:xfrm>
              <a:off x="7766325" y="3894625"/>
              <a:ext cx="156900" cy="0"/>
            </a:xfrm>
            <a:prstGeom prst="straightConnector1">
              <a:avLst/>
            </a:prstGeom>
            <a:noFill/>
            <a:ln w="28575" cap="flat" cmpd="sng">
              <a:solidFill>
                <a:schemeClr val="dk1"/>
              </a:solidFill>
              <a:prstDash val="solid"/>
              <a:round/>
              <a:headEnd type="none" w="med" len="med"/>
              <a:tailEnd type="none" w="med" len="med"/>
            </a:ln>
          </p:spPr>
        </p:cxnSp>
        <p:grpSp>
          <p:nvGrpSpPr>
            <p:cNvPr id="966" name="Google Shape;966;p57"/>
            <p:cNvGrpSpPr/>
            <p:nvPr/>
          </p:nvGrpSpPr>
          <p:grpSpPr>
            <a:xfrm>
              <a:off x="7373550" y="3682200"/>
              <a:ext cx="923075" cy="287400"/>
              <a:chOff x="7373550" y="3682200"/>
              <a:chExt cx="923075" cy="287400"/>
            </a:xfrm>
          </p:grpSpPr>
          <p:sp>
            <p:nvSpPr>
              <p:cNvPr id="967" name="Google Shape;967;p57"/>
              <p:cNvSpPr/>
              <p:nvPr/>
            </p:nvSpPr>
            <p:spPr>
              <a:xfrm>
                <a:off x="7373550" y="3746650"/>
                <a:ext cx="258900" cy="158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8" name="Google Shape;968;p57"/>
              <p:cNvCxnSpPr/>
              <p:nvPr/>
            </p:nvCxnSpPr>
            <p:spPr>
              <a:xfrm>
                <a:off x="7709975" y="3713975"/>
                <a:ext cx="0" cy="223800"/>
              </a:xfrm>
              <a:prstGeom prst="straightConnector1">
                <a:avLst/>
              </a:prstGeom>
              <a:noFill/>
              <a:ln w="28575" cap="flat" cmpd="sng">
                <a:solidFill>
                  <a:schemeClr val="dk1"/>
                </a:solidFill>
                <a:prstDash val="solid"/>
                <a:round/>
                <a:headEnd type="none" w="med" len="med"/>
                <a:tailEnd type="none" w="med" len="med"/>
              </a:ln>
            </p:spPr>
          </p:cxnSp>
          <p:cxnSp>
            <p:nvCxnSpPr>
              <p:cNvPr id="969" name="Google Shape;969;p57"/>
              <p:cNvCxnSpPr/>
              <p:nvPr/>
            </p:nvCxnSpPr>
            <p:spPr>
              <a:xfrm>
                <a:off x="7977700" y="3713975"/>
                <a:ext cx="0" cy="223800"/>
              </a:xfrm>
              <a:prstGeom prst="straightConnector1">
                <a:avLst/>
              </a:prstGeom>
              <a:noFill/>
              <a:ln w="28575" cap="flat" cmpd="sng">
                <a:solidFill>
                  <a:schemeClr val="dk1"/>
                </a:solidFill>
                <a:prstDash val="solid"/>
                <a:round/>
                <a:headEnd type="none" w="med" len="med"/>
                <a:tailEnd type="none" w="med" len="med"/>
              </a:ln>
            </p:spPr>
          </p:cxnSp>
          <p:sp>
            <p:nvSpPr>
              <p:cNvPr id="970" name="Google Shape;970;p57"/>
              <p:cNvSpPr/>
              <p:nvPr/>
            </p:nvSpPr>
            <p:spPr>
              <a:xfrm>
                <a:off x="8009225" y="3682200"/>
                <a:ext cx="287400" cy="287400"/>
              </a:xfrm>
              <a:prstGeom prst="mathMultiply">
                <a:avLst>
                  <a:gd name="adj1" fmla="val 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1" name="Google Shape;971;p57"/>
          <p:cNvGrpSpPr/>
          <p:nvPr/>
        </p:nvGrpSpPr>
        <p:grpSpPr>
          <a:xfrm>
            <a:off x="928538" y="794968"/>
            <a:ext cx="1836250" cy="637927"/>
            <a:chOff x="6137475" y="323763"/>
            <a:chExt cx="1836250" cy="637927"/>
          </a:xfrm>
        </p:grpSpPr>
        <p:sp>
          <p:nvSpPr>
            <p:cNvPr id="972" name="Google Shape;972;p57"/>
            <p:cNvSpPr/>
            <p:nvPr/>
          </p:nvSpPr>
          <p:spPr>
            <a:xfrm>
              <a:off x="6137475" y="323763"/>
              <a:ext cx="1836250" cy="471511"/>
            </a:xfrm>
            <a:custGeom>
              <a:avLst/>
              <a:gdLst/>
              <a:ahLst/>
              <a:cxnLst/>
              <a:rect l="l" t="t" r="r" b="b"/>
              <a:pathLst>
                <a:path w="20193" h="5185" extrusionOk="0">
                  <a:moveTo>
                    <a:pt x="1" y="1"/>
                  </a:moveTo>
                  <a:lnTo>
                    <a:pt x="1" y="5184"/>
                  </a:lnTo>
                  <a:lnTo>
                    <a:pt x="20193" y="5184"/>
                  </a:lnTo>
                  <a:lnTo>
                    <a:pt x="20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7"/>
            <p:cNvSpPr/>
            <p:nvPr/>
          </p:nvSpPr>
          <p:spPr>
            <a:xfrm>
              <a:off x="6927720" y="795183"/>
              <a:ext cx="255709" cy="166507"/>
            </a:xfrm>
            <a:custGeom>
              <a:avLst/>
              <a:gdLst/>
              <a:ahLst/>
              <a:cxnLst/>
              <a:rect l="l" t="t" r="r" b="b"/>
              <a:pathLst>
                <a:path w="2812" h="1831" extrusionOk="0">
                  <a:moveTo>
                    <a:pt x="0" y="0"/>
                  </a:moveTo>
                  <a:lnTo>
                    <a:pt x="1407" y="1830"/>
                  </a:lnTo>
                  <a:lnTo>
                    <a:pt x="2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7"/>
            <p:cNvSpPr/>
            <p:nvPr/>
          </p:nvSpPr>
          <p:spPr>
            <a:xfrm>
              <a:off x="6137475" y="323763"/>
              <a:ext cx="1836250" cy="637927"/>
            </a:xfrm>
            <a:custGeom>
              <a:avLst/>
              <a:gdLst/>
              <a:ahLst/>
              <a:cxnLst/>
              <a:rect l="l" t="t" r="r" b="b"/>
              <a:pathLst>
                <a:path w="20193" h="7015" fill="none" extrusionOk="0">
                  <a:moveTo>
                    <a:pt x="1" y="1"/>
                  </a:moveTo>
                  <a:lnTo>
                    <a:pt x="1" y="5184"/>
                  </a:lnTo>
                  <a:lnTo>
                    <a:pt x="8690" y="5184"/>
                  </a:lnTo>
                  <a:lnTo>
                    <a:pt x="10097" y="7014"/>
                  </a:lnTo>
                  <a:lnTo>
                    <a:pt x="11501" y="5184"/>
                  </a:lnTo>
                  <a:lnTo>
                    <a:pt x="20193" y="5184"/>
                  </a:lnTo>
                  <a:lnTo>
                    <a:pt x="20193" y="1"/>
                  </a:ln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7"/>
            <p:cNvSpPr/>
            <p:nvPr/>
          </p:nvSpPr>
          <p:spPr>
            <a:xfrm>
              <a:off x="6234414" y="434888"/>
              <a:ext cx="338096" cy="252624"/>
            </a:xfrm>
            <a:custGeom>
              <a:avLst/>
              <a:gdLst/>
              <a:ahLst/>
              <a:cxnLst/>
              <a:rect l="l" t="t" r="r" b="b"/>
              <a:pathLst>
                <a:path w="3718" h="2778" extrusionOk="0">
                  <a:moveTo>
                    <a:pt x="1018" y="0"/>
                  </a:moveTo>
                  <a:cubicBezTo>
                    <a:pt x="447" y="0"/>
                    <a:pt x="0" y="572"/>
                    <a:pt x="164" y="1162"/>
                  </a:cubicBezTo>
                  <a:cubicBezTo>
                    <a:pt x="296" y="1636"/>
                    <a:pt x="728" y="2220"/>
                    <a:pt x="1859" y="2778"/>
                  </a:cubicBezTo>
                  <a:cubicBezTo>
                    <a:pt x="2990" y="2220"/>
                    <a:pt x="3422" y="1636"/>
                    <a:pt x="3554" y="1162"/>
                  </a:cubicBezTo>
                  <a:cubicBezTo>
                    <a:pt x="3718" y="572"/>
                    <a:pt x="3269" y="0"/>
                    <a:pt x="2698" y="0"/>
                  </a:cubicBezTo>
                  <a:cubicBezTo>
                    <a:pt x="2628" y="0"/>
                    <a:pt x="2556" y="9"/>
                    <a:pt x="2483" y="27"/>
                  </a:cubicBezTo>
                  <a:cubicBezTo>
                    <a:pt x="1983" y="153"/>
                    <a:pt x="1859" y="636"/>
                    <a:pt x="1859" y="636"/>
                  </a:cubicBezTo>
                  <a:cubicBezTo>
                    <a:pt x="1859" y="636"/>
                    <a:pt x="1735" y="153"/>
                    <a:pt x="1233" y="27"/>
                  </a:cubicBezTo>
                  <a:cubicBezTo>
                    <a:pt x="1160" y="9"/>
                    <a:pt x="1088" y="0"/>
                    <a:pt x="1018" y="0"/>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7"/>
            <p:cNvSpPr/>
            <p:nvPr/>
          </p:nvSpPr>
          <p:spPr>
            <a:xfrm>
              <a:off x="6232323" y="425613"/>
              <a:ext cx="342097" cy="272267"/>
            </a:xfrm>
            <a:custGeom>
              <a:avLst/>
              <a:gdLst/>
              <a:ahLst/>
              <a:cxnLst/>
              <a:rect l="l" t="t" r="r" b="b"/>
              <a:pathLst>
                <a:path w="3762" h="2994" extrusionOk="0">
                  <a:moveTo>
                    <a:pt x="2722" y="103"/>
                  </a:moveTo>
                  <a:cubicBezTo>
                    <a:pt x="3293" y="103"/>
                    <a:pt x="3742" y="674"/>
                    <a:pt x="3577" y="1264"/>
                  </a:cubicBezTo>
                  <a:cubicBezTo>
                    <a:pt x="3445" y="1738"/>
                    <a:pt x="3013" y="2324"/>
                    <a:pt x="1882" y="2880"/>
                  </a:cubicBezTo>
                  <a:cubicBezTo>
                    <a:pt x="751" y="2324"/>
                    <a:pt x="319" y="1738"/>
                    <a:pt x="187" y="1264"/>
                  </a:cubicBezTo>
                  <a:cubicBezTo>
                    <a:pt x="22" y="674"/>
                    <a:pt x="469" y="103"/>
                    <a:pt x="1042" y="103"/>
                  </a:cubicBezTo>
                  <a:cubicBezTo>
                    <a:pt x="1110" y="103"/>
                    <a:pt x="1183" y="112"/>
                    <a:pt x="1256" y="129"/>
                  </a:cubicBezTo>
                  <a:cubicBezTo>
                    <a:pt x="1758" y="255"/>
                    <a:pt x="1882" y="740"/>
                    <a:pt x="1882" y="740"/>
                  </a:cubicBezTo>
                  <a:cubicBezTo>
                    <a:pt x="1882" y="740"/>
                    <a:pt x="2004" y="255"/>
                    <a:pt x="2506" y="129"/>
                  </a:cubicBezTo>
                  <a:cubicBezTo>
                    <a:pt x="2579" y="112"/>
                    <a:pt x="2652" y="103"/>
                    <a:pt x="2722" y="103"/>
                  </a:cubicBezTo>
                  <a:close/>
                  <a:moveTo>
                    <a:pt x="1042" y="1"/>
                  </a:moveTo>
                  <a:cubicBezTo>
                    <a:pt x="736" y="1"/>
                    <a:pt x="450" y="144"/>
                    <a:pt x="260" y="396"/>
                  </a:cubicBezTo>
                  <a:cubicBezTo>
                    <a:pt x="63" y="655"/>
                    <a:pt x="1" y="980"/>
                    <a:pt x="89" y="1292"/>
                  </a:cubicBezTo>
                  <a:cubicBezTo>
                    <a:pt x="264" y="1922"/>
                    <a:pt x="852" y="2487"/>
                    <a:pt x="1837" y="2972"/>
                  </a:cubicBezTo>
                  <a:lnTo>
                    <a:pt x="1882" y="2993"/>
                  </a:lnTo>
                  <a:lnTo>
                    <a:pt x="1927" y="2972"/>
                  </a:lnTo>
                  <a:cubicBezTo>
                    <a:pt x="2912" y="2487"/>
                    <a:pt x="3500" y="1922"/>
                    <a:pt x="3676" y="1292"/>
                  </a:cubicBezTo>
                  <a:cubicBezTo>
                    <a:pt x="3761" y="980"/>
                    <a:pt x="3699" y="655"/>
                    <a:pt x="3505" y="396"/>
                  </a:cubicBezTo>
                  <a:cubicBezTo>
                    <a:pt x="3312" y="144"/>
                    <a:pt x="3028" y="1"/>
                    <a:pt x="2722" y="1"/>
                  </a:cubicBezTo>
                  <a:cubicBezTo>
                    <a:pt x="2641" y="1"/>
                    <a:pt x="2562" y="11"/>
                    <a:pt x="2481" y="31"/>
                  </a:cubicBezTo>
                  <a:cubicBezTo>
                    <a:pt x="2160" y="110"/>
                    <a:pt x="1978" y="319"/>
                    <a:pt x="1882" y="486"/>
                  </a:cubicBezTo>
                  <a:cubicBezTo>
                    <a:pt x="1784" y="321"/>
                    <a:pt x="1602" y="110"/>
                    <a:pt x="1281" y="31"/>
                  </a:cubicBezTo>
                  <a:cubicBezTo>
                    <a:pt x="1202" y="11"/>
                    <a:pt x="1121" y="1"/>
                    <a:pt x="1042" y="1"/>
                  </a:cubicBezTo>
                  <a:close/>
                </a:path>
              </a:pathLst>
            </a:custGeom>
            <a:solidFill>
              <a:srgbClr val="16013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7"/>
            <p:cNvSpPr/>
            <p:nvPr/>
          </p:nvSpPr>
          <p:spPr>
            <a:xfrm>
              <a:off x="6669094" y="434888"/>
              <a:ext cx="338278" cy="252624"/>
            </a:xfrm>
            <a:custGeom>
              <a:avLst/>
              <a:gdLst/>
              <a:ahLst/>
              <a:cxnLst/>
              <a:rect l="l" t="t" r="r" b="b"/>
              <a:pathLst>
                <a:path w="3720" h="2778" extrusionOk="0">
                  <a:moveTo>
                    <a:pt x="1020" y="0"/>
                  </a:moveTo>
                  <a:cubicBezTo>
                    <a:pt x="448" y="0"/>
                    <a:pt x="0" y="572"/>
                    <a:pt x="166" y="1162"/>
                  </a:cubicBezTo>
                  <a:cubicBezTo>
                    <a:pt x="296" y="1636"/>
                    <a:pt x="728" y="2220"/>
                    <a:pt x="1861" y="2778"/>
                  </a:cubicBezTo>
                  <a:cubicBezTo>
                    <a:pt x="2992" y="2220"/>
                    <a:pt x="3421" y="1636"/>
                    <a:pt x="3554" y="1162"/>
                  </a:cubicBezTo>
                  <a:cubicBezTo>
                    <a:pt x="3720" y="572"/>
                    <a:pt x="3271" y="0"/>
                    <a:pt x="2700" y="0"/>
                  </a:cubicBezTo>
                  <a:cubicBezTo>
                    <a:pt x="2630" y="0"/>
                    <a:pt x="2558" y="9"/>
                    <a:pt x="2485" y="27"/>
                  </a:cubicBezTo>
                  <a:cubicBezTo>
                    <a:pt x="1983" y="153"/>
                    <a:pt x="1859" y="636"/>
                    <a:pt x="1859" y="636"/>
                  </a:cubicBezTo>
                  <a:cubicBezTo>
                    <a:pt x="1859" y="636"/>
                    <a:pt x="1737" y="153"/>
                    <a:pt x="1235" y="27"/>
                  </a:cubicBezTo>
                  <a:cubicBezTo>
                    <a:pt x="1162" y="9"/>
                    <a:pt x="1090" y="0"/>
                    <a:pt x="1020" y="0"/>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7"/>
            <p:cNvSpPr/>
            <p:nvPr/>
          </p:nvSpPr>
          <p:spPr>
            <a:xfrm>
              <a:off x="6667185" y="425613"/>
              <a:ext cx="342007" cy="272267"/>
            </a:xfrm>
            <a:custGeom>
              <a:avLst/>
              <a:gdLst/>
              <a:ahLst/>
              <a:cxnLst/>
              <a:rect l="l" t="t" r="r" b="b"/>
              <a:pathLst>
                <a:path w="3761" h="2994" extrusionOk="0">
                  <a:moveTo>
                    <a:pt x="2722" y="103"/>
                  </a:moveTo>
                  <a:cubicBezTo>
                    <a:pt x="3293" y="103"/>
                    <a:pt x="3739" y="674"/>
                    <a:pt x="3575" y="1264"/>
                  </a:cubicBezTo>
                  <a:cubicBezTo>
                    <a:pt x="3442" y="1738"/>
                    <a:pt x="3011" y="2324"/>
                    <a:pt x="1880" y="2880"/>
                  </a:cubicBezTo>
                  <a:cubicBezTo>
                    <a:pt x="749" y="2324"/>
                    <a:pt x="317" y="1738"/>
                    <a:pt x="185" y="1264"/>
                  </a:cubicBezTo>
                  <a:cubicBezTo>
                    <a:pt x="20" y="674"/>
                    <a:pt x="469" y="103"/>
                    <a:pt x="1040" y="103"/>
                  </a:cubicBezTo>
                  <a:cubicBezTo>
                    <a:pt x="1110" y="103"/>
                    <a:pt x="1183" y="112"/>
                    <a:pt x="1256" y="129"/>
                  </a:cubicBezTo>
                  <a:cubicBezTo>
                    <a:pt x="1756" y="255"/>
                    <a:pt x="1880" y="740"/>
                    <a:pt x="1880" y="740"/>
                  </a:cubicBezTo>
                  <a:cubicBezTo>
                    <a:pt x="1880" y="740"/>
                    <a:pt x="2004" y="255"/>
                    <a:pt x="2506" y="129"/>
                  </a:cubicBezTo>
                  <a:cubicBezTo>
                    <a:pt x="2579" y="112"/>
                    <a:pt x="2649" y="103"/>
                    <a:pt x="2720" y="103"/>
                  </a:cubicBezTo>
                  <a:close/>
                  <a:moveTo>
                    <a:pt x="1040" y="1"/>
                  </a:moveTo>
                  <a:cubicBezTo>
                    <a:pt x="734" y="1"/>
                    <a:pt x="450" y="144"/>
                    <a:pt x="257" y="396"/>
                  </a:cubicBezTo>
                  <a:cubicBezTo>
                    <a:pt x="63" y="655"/>
                    <a:pt x="1" y="980"/>
                    <a:pt x="86" y="1292"/>
                  </a:cubicBezTo>
                  <a:cubicBezTo>
                    <a:pt x="262" y="1922"/>
                    <a:pt x="852" y="2487"/>
                    <a:pt x="1835" y="2972"/>
                  </a:cubicBezTo>
                  <a:lnTo>
                    <a:pt x="1880" y="2993"/>
                  </a:lnTo>
                  <a:lnTo>
                    <a:pt x="1925" y="2972"/>
                  </a:lnTo>
                  <a:cubicBezTo>
                    <a:pt x="2910" y="2487"/>
                    <a:pt x="3498" y="1922"/>
                    <a:pt x="3673" y="1292"/>
                  </a:cubicBezTo>
                  <a:cubicBezTo>
                    <a:pt x="3761" y="980"/>
                    <a:pt x="3699" y="655"/>
                    <a:pt x="3502" y="396"/>
                  </a:cubicBezTo>
                  <a:cubicBezTo>
                    <a:pt x="3312" y="144"/>
                    <a:pt x="3026" y="1"/>
                    <a:pt x="2722" y="1"/>
                  </a:cubicBezTo>
                  <a:lnTo>
                    <a:pt x="2720" y="1"/>
                  </a:lnTo>
                  <a:cubicBezTo>
                    <a:pt x="2641" y="1"/>
                    <a:pt x="2560" y="11"/>
                    <a:pt x="2480" y="31"/>
                  </a:cubicBezTo>
                  <a:cubicBezTo>
                    <a:pt x="2160" y="110"/>
                    <a:pt x="1978" y="319"/>
                    <a:pt x="1880" y="486"/>
                  </a:cubicBezTo>
                  <a:cubicBezTo>
                    <a:pt x="1784" y="321"/>
                    <a:pt x="1602" y="110"/>
                    <a:pt x="1279" y="31"/>
                  </a:cubicBezTo>
                  <a:cubicBezTo>
                    <a:pt x="1200" y="11"/>
                    <a:pt x="1119" y="1"/>
                    <a:pt x="1040" y="1"/>
                  </a:cubicBezTo>
                  <a:close/>
                </a:path>
              </a:pathLst>
            </a:custGeom>
            <a:solidFill>
              <a:srgbClr val="16013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7"/>
            <p:cNvSpPr/>
            <p:nvPr/>
          </p:nvSpPr>
          <p:spPr>
            <a:xfrm>
              <a:off x="7103865" y="434888"/>
              <a:ext cx="338187" cy="252624"/>
            </a:xfrm>
            <a:custGeom>
              <a:avLst/>
              <a:gdLst/>
              <a:ahLst/>
              <a:cxnLst/>
              <a:rect l="l" t="t" r="r" b="b"/>
              <a:pathLst>
                <a:path w="3719" h="2778" extrusionOk="0">
                  <a:moveTo>
                    <a:pt x="1019" y="0"/>
                  </a:moveTo>
                  <a:cubicBezTo>
                    <a:pt x="448" y="0"/>
                    <a:pt x="1" y="572"/>
                    <a:pt x="164" y="1162"/>
                  </a:cubicBezTo>
                  <a:cubicBezTo>
                    <a:pt x="297" y="1636"/>
                    <a:pt x="729" y="2220"/>
                    <a:pt x="1860" y="2778"/>
                  </a:cubicBezTo>
                  <a:cubicBezTo>
                    <a:pt x="2990" y="2220"/>
                    <a:pt x="3422" y="1636"/>
                    <a:pt x="3555" y="1162"/>
                  </a:cubicBezTo>
                  <a:cubicBezTo>
                    <a:pt x="3718" y="572"/>
                    <a:pt x="3272" y="0"/>
                    <a:pt x="2699" y="0"/>
                  </a:cubicBezTo>
                  <a:cubicBezTo>
                    <a:pt x="2629" y="0"/>
                    <a:pt x="2557" y="9"/>
                    <a:pt x="2484" y="27"/>
                  </a:cubicBezTo>
                  <a:cubicBezTo>
                    <a:pt x="1984" y="153"/>
                    <a:pt x="1860" y="636"/>
                    <a:pt x="1860" y="636"/>
                  </a:cubicBezTo>
                  <a:cubicBezTo>
                    <a:pt x="1860" y="636"/>
                    <a:pt x="1736" y="153"/>
                    <a:pt x="1233" y="27"/>
                  </a:cubicBezTo>
                  <a:cubicBezTo>
                    <a:pt x="1160" y="9"/>
                    <a:pt x="1089" y="0"/>
                    <a:pt x="1019" y="0"/>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7"/>
            <p:cNvSpPr/>
            <p:nvPr/>
          </p:nvSpPr>
          <p:spPr>
            <a:xfrm>
              <a:off x="7101865" y="425613"/>
              <a:ext cx="342188" cy="272267"/>
            </a:xfrm>
            <a:custGeom>
              <a:avLst/>
              <a:gdLst/>
              <a:ahLst/>
              <a:cxnLst/>
              <a:rect l="l" t="t" r="r" b="b"/>
              <a:pathLst>
                <a:path w="3763" h="2994" extrusionOk="0">
                  <a:moveTo>
                    <a:pt x="2722" y="103"/>
                  </a:moveTo>
                  <a:cubicBezTo>
                    <a:pt x="3292" y="103"/>
                    <a:pt x="3741" y="674"/>
                    <a:pt x="3577" y="1264"/>
                  </a:cubicBezTo>
                  <a:cubicBezTo>
                    <a:pt x="3444" y="1738"/>
                    <a:pt x="3012" y="2324"/>
                    <a:pt x="1882" y="2880"/>
                  </a:cubicBezTo>
                  <a:cubicBezTo>
                    <a:pt x="751" y="2324"/>
                    <a:pt x="319" y="1738"/>
                    <a:pt x="186" y="1264"/>
                  </a:cubicBezTo>
                  <a:cubicBezTo>
                    <a:pt x="22" y="674"/>
                    <a:pt x="469" y="103"/>
                    <a:pt x="1042" y="103"/>
                  </a:cubicBezTo>
                  <a:cubicBezTo>
                    <a:pt x="1112" y="103"/>
                    <a:pt x="1183" y="112"/>
                    <a:pt x="1255" y="129"/>
                  </a:cubicBezTo>
                  <a:cubicBezTo>
                    <a:pt x="1758" y="255"/>
                    <a:pt x="1882" y="740"/>
                    <a:pt x="1882" y="740"/>
                  </a:cubicBezTo>
                  <a:cubicBezTo>
                    <a:pt x="1882" y="740"/>
                    <a:pt x="2006" y="255"/>
                    <a:pt x="2506" y="129"/>
                  </a:cubicBezTo>
                  <a:cubicBezTo>
                    <a:pt x="2578" y="112"/>
                    <a:pt x="2651" y="103"/>
                    <a:pt x="2722" y="103"/>
                  </a:cubicBezTo>
                  <a:close/>
                  <a:moveTo>
                    <a:pt x="1042" y="1"/>
                  </a:moveTo>
                  <a:cubicBezTo>
                    <a:pt x="736" y="1"/>
                    <a:pt x="449" y="144"/>
                    <a:pt x="259" y="396"/>
                  </a:cubicBezTo>
                  <a:cubicBezTo>
                    <a:pt x="65" y="655"/>
                    <a:pt x="0" y="980"/>
                    <a:pt x="88" y="1292"/>
                  </a:cubicBezTo>
                  <a:cubicBezTo>
                    <a:pt x="263" y="1922"/>
                    <a:pt x="851" y="2487"/>
                    <a:pt x="1837" y="2972"/>
                  </a:cubicBezTo>
                  <a:lnTo>
                    <a:pt x="1882" y="2993"/>
                  </a:lnTo>
                  <a:lnTo>
                    <a:pt x="1926" y="2972"/>
                  </a:lnTo>
                  <a:cubicBezTo>
                    <a:pt x="2912" y="2487"/>
                    <a:pt x="3500" y="1922"/>
                    <a:pt x="3675" y="1292"/>
                  </a:cubicBezTo>
                  <a:cubicBezTo>
                    <a:pt x="3763" y="980"/>
                    <a:pt x="3699" y="655"/>
                    <a:pt x="3504" y="396"/>
                  </a:cubicBezTo>
                  <a:cubicBezTo>
                    <a:pt x="3312" y="144"/>
                    <a:pt x="3027" y="1"/>
                    <a:pt x="2722" y="1"/>
                  </a:cubicBezTo>
                  <a:cubicBezTo>
                    <a:pt x="2643" y="1"/>
                    <a:pt x="2561" y="11"/>
                    <a:pt x="2482" y="31"/>
                  </a:cubicBezTo>
                  <a:cubicBezTo>
                    <a:pt x="2159" y="110"/>
                    <a:pt x="1978" y="319"/>
                    <a:pt x="1882" y="486"/>
                  </a:cubicBezTo>
                  <a:cubicBezTo>
                    <a:pt x="1783" y="321"/>
                    <a:pt x="1602" y="110"/>
                    <a:pt x="1281" y="31"/>
                  </a:cubicBezTo>
                  <a:cubicBezTo>
                    <a:pt x="1202" y="11"/>
                    <a:pt x="1121" y="1"/>
                    <a:pt x="1042" y="1"/>
                  </a:cubicBezTo>
                  <a:close/>
                </a:path>
              </a:pathLst>
            </a:custGeom>
            <a:solidFill>
              <a:srgbClr val="16013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7"/>
            <p:cNvSpPr/>
            <p:nvPr/>
          </p:nvSpPr>
          <p:spPr>
            <a:xfrm>
              <a:off x="7538545" y="434888"/>
              <a:ext cx="338369" cy="252624"/>
            </a:xfrm>
            <a:custGeom>
              <a:avLst/>
              <a:gdLst/>
              <a:ahLst/>
              <a:cxnLst/>
              <a:rect l="l" t="t" r="r" b="b"/>
              <a:pathLst>
                <a:path w="3721" h="2778" extrusionOk="0">
                  <a:moveTo>
                    <a:pt x="1020" y="0"/>
                  </a:moveTo>
                  <a:cubicBezTo>
                    <a:pt x="449" y="0"/>
                    <a:pt x="1" y="572"/>
                    <a:pt x="166" y="1162"/>
                  </a:cubicBezTo>
                  <a:cubicBezTo>
                    <a:pt x="297" y="1636"/>
                    <a:pt x="731" y="2220"/>
                    <a:pt x="1861" y="2778"/>
                  </a:cubicBezTo>
                  <a:cubicBezTo>
                    <a:pt x="2992" y="2220"/>
                    <a:pt x="3424" y="1636"/>
                    <a:pt x="3557" y="1162"/>
                  </a:cubicBezTo>
                  <a:cubicBezTo>
                    <a:pt x="3720" y="572"/>
                    <a:pt x="3272" y="0"/>
                    <a:pt x="2700" y="0"/>
                  </a:cubicBezTo>
                  <a:cubicBezTo>
                    <a:pt x="2630" y="0"/>
                    <a:pt x="2558" y="9"/>
                    <a:pt x="2486" y="27"/>
                  </a:cubicBezTo>
                  <a:cubicBezTo>
                    <a:pt x="1983" y="153"/>
                    <a:pt x="1861" y="636"/>
                    <a:pt x="1861" y="636"/>
                  </a:cubicBezTo>
                  <a:cubicBezTo>
                    <a:pt x="1861" y="636"/>
                    <a:pt x="1737" y="153"/>
                    <a:pt x="1235" y="27"/>
                  </a:cubicBezTo>
                  <a:cubicBezTo>
                    <a:pt x="1162" y="9"/>
                    <a:pt x="1090" y="0"/>
                    <a:pt x="1020" y="0"/>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7"/>
            <p:cNvSpPr/>
            <p:nvPr/>
          </p:nvSpPr>
          <p:spPr>
            <a:xfrm>
              <a:off x="7536727" y="425613"/>
              <a:ext cx="342007" cy="272267"/>
            </a:xfrm>
            <a:custGeom>
              <a:avLst/>
              <a:gdLst/>
              <a:ahLst/>
              <a:cxnLst/>
              <a:rect l="l" t="t" r="r" b="b"/>
              <a:pathLst>
                <a:path w="3761" h="2994" extrusionOk="0">
                  <a:moveTo>
                    <a:pt x="2722" y="103"/>
                  </a:moveTo>
                  <a:cubicBezTo>
                    <a:pt x="3292" y="103"/>
                    <a:pt x="3741" y="674"/>
                    <a:pt x="3574" y="1264"/>
                  </a:cubicBezTo>
                  <a:cubicBezTo>
                    <a:pt x="3444" y="1738"/>
                    <a:pt x="3010" y="2324"/>
                    <a:pt x="1881" y="2880"/>
                  </a:cubicBezTo>
                  <a:cubicBezTo>
                    <a:pt x="751" y="2324"/>
                    <a:pt x="319" y="1738"/>
                    <a:pt x="186" y="1264"/>
                  </a:cubicBezTo>
                  <a:cubicBezTo>
                    <a:pt x="22" y="674"/>
                    <a:pt x="468" y="103"/>
                    <a:pt x="1039" y="103"/>
                  </a:cubicBezTo>
                  <a:cubicBezTo>
                    <a:pt x="1110" y="103"/>
                    <a:pt x="1182" y="112"/>
                    <a:pt x="1255" y="129"/>
                  </a:cubicBezTo>
                  <a:cubicBezTo>
                    <a:pt x="1757" y="255"/>
                    <a:pt x="1879" y="740"/>
                    <a:pt x="1879" y="740"/>
                  </a:cubicBezTo>
                  <a:cubicBezTo>
                    <a:pt x="1879" y="740"/>
                    <a:pt x="2003" y="255"/>
                    <a:pt x="2506" y="129"/>
                  </a:cubicBezTo>
                  <a:cubicBezTo>
                    <a:pt x="2578" y="112"/>
                    <a:pt x="2651" y="103"/>
                    <a:pt x="2722" y="103"/>
                  </a:cubicBezTo>
                  <a:close/>
                  <a:moveTo>
                    <a:pt x="1039" y="1"/>
                  </a:moveTo>
                  <a:cubicBezTo>
                    <a:pt x="734" y="1"/>
                    <a:pt x="449" y="144"/>
                    <a:pt x="259" y="396"/>
                  </a:cubicBezTo>
                  <a:cubicBezTo>
                    <a:pt x="62" y="655"/>
                    <a:pt x="0" y="980"/>
                    <a:pt x="88" y="1292"/>
                  </a:cubicBezTo>
                  <a:cubicBezTo>
                    <a:pt x="263" y="1922"/>
                    <a:pt x="851" y="2487"/>
                    <a:pt x="1834" y="2972"/>
                  </a:cubicBezTo>
                  <a:lnTo>
                    <a:pt x="1881" y="2993"/>
                  </a:lnTo>
                  <a:lnTo>
                    <a:pt x="1926" y="2972"/>
                  </a:lnTo>
                  <a:cubicBezTo>
                    <a:pt x="2910" y="2487"/>
                    <a:pt x="3497" y="1922"/>
                    <a:pt x="3675" y="1292"/>
                  </a:cubicBezTo>
                  <a:cubicBezTo>
                    <a:pt x="3760" y="980"/>
                    <a:pt x="3698" y="655"/>
                    <a:pt x="3502" y="396"/>
                  </a:cubicBezTo>
                  <a:cubicBezTo>
                    <a:pt x="3311" y="144"/>
                    <a:pt x="3027" y="1"/>
                    <a:pt x="2722" y="1"/>
                  </a:cubicBezTo>
                  <a:cubicBezTo>
                    <a:pt x="2640" y="1"/>
                    <a:pt x="2559" y="11"/>
                    <a:pt x="2480" y="31"/>
                  </a:cubicBezTo>
                  <a:cubicBezTo>
                    <a:pt x="2159" y="110"/>
                    <a:pt x="1978" y="319"/>
                    <a:pt x="1879" y="486"/>
                  </a:cubicBezTo>
                  <a:cubicBezTo>
                    <a:pt x="1783" y="321"/>
                    <a:pt x="1601" y="110"/>
                    <a:pt x="1281" y="31"/>
                  </a:cubicBezTo>
                  <a:cubicBezTo>
                    <a:pt x="1202" y="11"/>
                    <a:pt x="1120" y="1"/>
                    <a:pt x="1039" y="1"/>
                  </a:cubicBezTo>
                  <a:close/>
                </a:path>
              </a:pathLst>
            </a:custGeom>
            <a:solidFill>
              <a:srgbClr val="16013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3" name="Google Shape;983;p57"/>
          <p:cNvSpPr/>
          <p:nvPr/>
        </p:nvSpPr>
        <p:spPr>
          <a:xfrm>
            <a:off x="917413" y="3526650"/>
            <a:ext cx="356859" cy="356892"/>
          </a:xfrm>
          <a:custGeom>
            <a:avLst/>
            <a:gdLst/>
            <a:ahLst/>
            <a:cxnLst/>
            <a:rect l="l" t="t" r="r" b="b"/>
            <a:pathLst>
              <a:path w="10682" h="10683" extrusionOk="0">
                <a:moveTo>
                  <a:pt x="2499" y="0"/>
                </a:moveTo>
                <a:lnTo>
                  <a:pt x="0" y="2497"/>
                </a:lnTo>
                <a:lnTo>
                  <a:pt x="2845" y="5340"/>
                </a:lnTo>
                <a:lnTo>
                  <a:pt x="0" y="8183"/>
                </a:lnTo>
                <a:lnTo>
                  <a:pt x="2499" y="10682"/>
                </a:lnTo>
                <a:lnTo>
                  <a:pt x="5342" y="7837"/>
                </a:lnTo>
                <a:lnTo>
                  <a:pt x="8185" y="10682"/>
                </a:lnTo>
                <a:lnTo>
                  <a:pt x="10682" y="8183"/>
                </a:lnTo>
                <a:lnTo>
                  <a:pt x="7839" y="5340"/>
                </a:lnTo>
                <a:lnTo>
                  <a:pt x="10682" y="2497"/>
                </a:lnTo>
                <a:lnTo>
                  <a:pt x="8185" y="0"/>
                </a:lnTo>
                <a:lnTo>
                  <a:pt x="5342" y="2843"/>
                </a:lnTo>
                <a:lnTo>
                  <a:pt x="2499"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7"/>
          <p:cNvSpPr/>
          <p:nvPr/>
        </p:nvSpPr>
        <p:spPr>
          <a:xfrm>
            <a:off x="1417969" y="3526650"/>
            <a:ext cx="356859" cy="356892"/>
          </a:xfrm>
          <a:custGeom>
            <a:avLst/>
            <a:gdLst/>
            <a:ahLst/>
            <a:cxnLst/>
            <a:rect l="l" t="t" r="r" b="b"/>
            <a:pathLst>
              <a:path w="10682" h="10683" extrusionOk="0">
                <a:moveTo>
                  <a:pt x="2499" y="0"/>
                </a:moveTo>
                <a:lnTo>
                  <a:pt x="0" y="2497"/>
                </a:lnTo>
                <a:lnTo>
                  <a:pt x="2845" y="5340"/>
                </a:lnTo>
                <a:lnTo>
                  <a:pt x="0" y="8183"/>
                </a:lnTo>
                <a:lnTo>
                  <a:pt x="2499" y="10682"/>
                </a:lnTo>
                <a:lnTo>
                  <a:pt x="5342" y="7837"/>
                </a:lnTo>
                <a:lnTo>
                  <a:pt x="8185" y="10682"/>
                </a:lnTo>
                <a:lnTo>
                  <a:pt x="10682" y="8183"/>
                </a:lnTo>
                <a:lnTo>
                  <a:pt x="7839" y="5340"/>
                </a:lnTo>
                <a:lnTo>
                  <a:pt x="10682" y="2497"/>
                </a:lnTo>
                <a:lnTo>
                  <a:pt x="8185" y="0"/>
                </a:lnTo>
                <a:lnTo>
                  <a:pt x="5342" y="2843"/>
                </a:lnTo>
                <a:lnTo>
                  <a:pt x="2499"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7"/>
          <p:cNvSpPr/>
          <p:nvPr/>
        </p:nvSpPr>
        <p:spPr>
          <a:xfrm>
            <a:off x="1918526" y="3526650"/>
            <a:ext cx="356859" cy="356892"/>
          </a:xfrm>
          <a:custGeom>
            <a:avLst/>
            <a:gdLst/>
            <a:ahLst/>
            <a:cxnLst/>
            <a:rect l="l" t="t" r="r" b="b"/>
            <a:pathLst>
              <a:path w="10682" h="10683" extrusionOk="0">
                <a:moveTo>
                  <a:pt x="2499" y="0"/>
                </a:moveTo>
                <a:lnTo>
                  <a:pt x="0" y="2497"/>
                </a:lnTo>
                <a:lnTo>
                  <a:pt x="2845" y="5340"/>
                </a:lnTo>
                <a:lnTo>
                  <a:pt x="0" y="8183"/>
                </a:lnTo>
                <a:lnTo>
                  <a:pt x="2499" y="10682"/>
                </a:lnTo>
                <a:lnTo>
                  <a:pt x="5342" y="7837"/>
                </a:lnTo>
                <a:lnTo>
                  <a:pt x="8185" y="10682"/>
                </a:lnTo>
                <a:lnTo>
                  <a:pt x="10682" y="8183"/>
                </a:lnTo>
                <a:lnTo>
                  <a:pt x="7839" y="5340"/>
                </a:lnTo>
                <a:lnTo>
                  <a:pt x="10682" y="2497"/>
                </a:lnTo>
                <a:lnTo>
                  <a:pt x="8185" y="0"/>
                </a:lnTo>
                <a:lnTo>
                  <a:pt x="5342" y="2843"/>
                </a:lnTo>
                <a:lnTo>
                  <a:pt x="2499"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7"/>
          <p:cNvSpPr/>
          <p:nvPr/>
        </p:nvSpPr>
        <p:spPr>
          <a:xfrm>
            <a:off x="2419082" y="3526650"/>
            <a:ext cx="356859" cy="356892"/>
          </a:xfrm>
          <a:custGeom>
            <a:avLst/>
            <a:gdLst/>
            <a:ahLst/>
            <a:cxnLst/>
            <a:rect l="l" t="t" r="r" b="b"/>
            <a:pathLst>
              <a:path w="10682" h="10683" extrusionOk="0">
                <a:moveTo>
                  <a:pt x="2499" y="0"/>
                </a:moveTo>
                <a:lnTo>
                  <a:pt x="0" y="2497"/>
                </a:lnTo>
                <a:lnTo>
                  <a:pt x="2845" y="5340"/>
                </a:lnTo>
                <a:lnTo>
                  <a:pt x="0" y="8183"/>
                </a:lnTo>
                <a:lnTo>
                  <a:pt x="2499" y="10682"/>
                </a:lnTo>
                <a:lnTo>
                  <a:pt x="5342" y="7837"/>
                </a:lnTo>
                <a:lnTo>
                  <a:pt x="8185" y="10682"/>
                </a:lnTo>
                <a:lnTo>
                  <a:pt x="10682" y="8183"/>
                </a:lnTo>
                <a:lnTo>
                  <a:pt x="7839" y="5340"/>
                </a:lnTo>
                <a:lnTo>
                  <a:pt x="10682" y="2497"/>
                </a:lnTo>
                <a:lnTo>
                  <a:pt x="8185" y="0"/>
                </a:lnTo>
                <a:lnTo>
                  <a:pt x="5342" y="2843"/>
                </a:lnTo>
                <a:lnTo>
                  <a:pt x="2499"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 name="Google Shape;987;p57"/>
          <p:cNvGrpSpPr/>
          <p:nvPr/>
        </p:nvGrpSpPr>
        <p:grpSpPr>
          <a:xfrm>
            <a:off x="730825" y="4190150"/>
            <a:ext cx="2231700" cy="398400"/>
            <a:chOff x="730825" y="4190150"/>
            <a:chExt cx="2231700" cy="398400"/>
          </a:xfrm>
        </p:grpSpPr>
        <p:sp>
          <p:nvSpPr>
            <p:cNvPr id="988" name="Google Shape;988;p57"/>
            <p:cNvSpPr/>
            <p:nvPr/>
          </p:nvSpPr>
          <p:spPr>
            <a:xfrm>
              <a:off x="730825" y="4190150"/>
              <a:ext cx="2231700" cy="398400"/>
            </a:xfrm>
            <a:prstGeom prst="roundRect">
              <a:avLst>
                <a:gd name="adj" fmla="val 50000"/>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9" name="Google Shape;989;p57"/>
            <p:cNvGrpSpPr/>
            <p:nvPr/>
          </p:nvGrpSpPr>
          <p:grpSpPr>
            <a:xfrm>
              <a:off x="775501" y="4245569"/>
              <a:ext cx="315614" cy="287594"/>
              <a:chOff x="1279051" y="1536506"/>
              <a:chExt cx="315614" cy="287594"/>
            </a:xfrm>
          </p:grpSpPr>
          <p:sp>
            <p:nvSpPr>
              <p:cNvPr id="990" name="Google Shape;990;p57"/>
              <p:cNvSpPr/>
              <p:nvPr/>
            </p:nvSpPr>
            <p:spPr>
              <a:xfrm>
                <a:off x="1279051" y="1536506"/>
                <a:ext cx="315614" cy="287594"/>
              </a:xfrm>
              <a:custGeom>
                <a:avLst/>
                <a:gdLst/>
                <a:ahLst/>
                <a:cxnLst/>
                <a:rect l="l" t="t" r="r" b="b"/>
                <a:pathLst>
                  <a:path w="6274" h="5717" extrusionOk="0">
                    <a:moveTo>
                      <a:pt x="3137" y="0"/>
                    </a:moveTo>
                    <a:cubicBezTo>
                      <a:pt x="2405" y="0"/>
                      <a:pt x="1674" y="279"/>
                      <a:pt x="1116" y="837"/>
                    </a:cubicBezTo>
                    <a:cubicBezTo>
                      <a:pt x="0" y="1953"/>
                      <a:pt x="0" y="3764"/>
                      <a:pt x="1116" y="4879"/>
                    </a:cubicBezTo>
                    <a:cubicBezTo>
                      <a:pt x="1674" y="5437"/>
                      <a:pt x="2405" y="5716"/>
                      <a:pt x="3137" y="5716"/>
                    </a:cubicBezTo>
                    <a:cubicBezTo>
                      <a:pt x="3869" y="5716"/>
                      <a:pt x="4600" y="5437"/>
                      <a:pt x="5158" y="4879"/>
                    </a:cubicBezTo>
                    <a:cubicBezTo>
                      <a:pt x="6274" y="3764"/>
                      <a:pt x="6274" y="1953"/>
                      <a:pt x="5158" y="837"/>
                    </a:cubicBezTo>
                    <a:cubicBezTo>
                      <a:pt x="4600" y="279"/>
                      <a:pt x="3869" y="0"/>
                      <a:pt x="3137"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7"/>
              <p:cNvSpPr/>
              <p:nvPr/>
            </p:nvSpPr>
            <p:spPr>
              <a:xfrm>
                <a:off x="1348823" y="1609246"/>
                <a:ext cx="153078" cy="142112"/>
              </a:xfrm>
              <a:custGeom>
                <a:avLst/>
                <a:gdLst/>
                <a:ahLst/>
                <a:cxnLst/>
                <a:rect l="l" t="t" r="r" b="b"/>
                <a:pathLst>
                  <a:path w="3043" h="2825" extrusionOk="0">
                    <a:moveTo>
                      <a:pt x="920" y="0"/>
                    </a:moveTo>
                    <a:lnTo>
                      <a:pt x="920" y="1507"/>
                    </a:lnTo>
                    <a:cubicBezTo>
                      <a:pt x="845" y="1480"/>
                      <a:pt x="763" y="1465"/>
                      <a:pt x="680" y="1465"/>
                    </a:cubicBezTo>
                    <a:cubicBezTo>
                      <a:pt x="304" y="1465"/>
                      <a:pt x="0" y="1768"/>
                      <a:pt x="0" y="2144"/>
                    </a:cubicBezTo>
                    <a:cubicBezTo>
                      <a:pt x="0" y="2519"/>
                      <a:pt x="304" y="2824"/>
                      <a:pt x="680" y="2824"/>
                    </a:cubicBezTo>
                    <a:cubicBezTo>
                      <a:pt x="1054" y="2824"/>
                      <a:pt x="1360" y="2519"/>
                      <a:pt x="1360" y="2144"/>
                    </a:cubicBezTo>
                    <a:lnTo>
                      <a:pt x="1360" y="443"/>
                    </a:lnTo>
                    <a:lnTo>
                      <a:pt x="2602" y="443"/>
                    </a:lnTo>
                    <a:lnTo>
                      <a:pt x="2602" y="1507"/>
                    </a:lnTo>
                    <a:cubicBezTo>
                      <a:pt x="2527" y="1480"/>
                      <a:pt x="2448" y="1465"/>
                      <a:pt x="2362" y="1465"/>
                    </a:cubicBezTo>
                    <a:cubicBezTo>
                      <a:pt x="1988" y="1465"/>
                      <a:pt x="1683" y="1768"/>
                      <a:pt x="1683" y="2144"/>
                    </a:cubicBezTo>
                    <a:cubicBezTo>
                      <a:pt x="1683" y="2519"/>
                      <a:pt x="1988" y="2824"/>
                      <a:pt x="2362" y="2824"/>
                    </a:cubicBezTo>
                    <a:cubicBezTo>
                      <a:pt x="2739" y="2824"/>
                      <a:pt x="3042" y="2519"/>
                      <a:pt x="3042" y="2144"/>
                    </a:cubicBezTo>
                    <a:lnTo>
                      <a:pt x="3042" y="443"/>
                    </a:lnTo>
                    <a:lnTo>
                      <a:pt x="3042" y="20"/>
                    </a:lnTo>
                    <a:lnTo>
                      <a:pt x="30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2" name="Google Shape;992;p57"/>
            <p:cNvSpPr/>
            <p:nvPr/>
          </p:nvSpPr>
          <p:spPr>
            <a:xfrm>
              <a:off x="1139475" y="4276850"/>
              <a:ext cx="1734300" cy="225000"/>
            </a:xfrm>
            <a:prstGeom prst="roundRect">
              <a:avLst>
                <a:gd name="adj" fmla="val 50000"/>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7"/>
            <p:cNvSpPr/>
            <p:nvPr/>
          </p:nvSpPr>
          <p:spPr>
            <a:xfrm>
              <a:off x="1139475" y="4276850"/>
              <a:ext cx="1492200" cy="225000"/>
            </a:xfrm>
            <a:prstGeom prst="roundRect">
              <a:avLst>
                <a:gd name="adj" fmla="val 50000"/>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57"/>
          <p:cNvGrpSpPr/>
          <p:nvPr/>
        </p:nvGrpSpPr>
        <p:grpSpPr>
          <a:xfrm>
            <a:off x="1014127" y="1598181"/>
            <a:ext cx="1665078" cy="1665022"/>
            <a:chOff x="869025" y="920800"/>
            <a:chExt cx="1346932" cy="1346887"/>
          </a:xfrm>
        </p:grpSpPr>
        <p:sp>
          <p:nvSpPr>
            <p:cNvPr id="995" name="Google Shape;995;p57"/>
            <p:cNvSpPr/>
            <p:nvPr/>
          </p:nvSpPr>
          <p:spPr>
            <a:xfrm>
              <a:off x="869159" y="920800"/>
              <a:ext cx="1346798" cy="1346887"/>
            </a:xfrm>
            <a:custGeom>
              <a:avLst/>
              <a:gdLst/>
              <a:ahLst/>
              <a:cxnLst/>
              <a:rect l="l" t="t" r="r" b="b"/>
              <a:pathLst>
                <a:path w="30091" h="30093" extrusionOk="0">
                  <a:moveTo>
                    <a:pt x="1" y="0"/>
                  </a:moveTo>
                  <a:lnTo>
                    <a:pt x="1" y="30093"/>
                  </a:lnTo>
                  <a:lnTo>
                    <a:pt x="30090" y="30093"/>
                  </a:lnTo>
                  <a:lnTo>
                    <a:pt x="30090" y="6397"/>
                  </a:lnTo>
                  <a:lnTo>
                    <a:pt x="26762" y="3066"/>
                  </a:lnTo>
                  <a:lnTo>
                    <a:pt x="23697" y="0"/>
                  </a:ln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7"/>
            <p:cNvSpPr/>
            <p:nvPr/>
          </p:nvSpPr>
          <p:spPr>
            <a:xfrm>
              <a:off x="869025" y="920800"/>
              <a:ext cx="102360" cy="1346887"/>
            </a:xfrm>
            <a:custGeom>
              <a:avLst/>
              <a:gdLst/>
              <a:ahLst/>
              <a:cxnLst/>
              <a:rect l="l" t="t" r="r" b="b"/>
              <a:pathLst>
                <a:path w="2287" h="30093" extrusionOk="0">
                  <a:moveTo>
                    <a:pt x="1" y="0"/>
                  </a:moveTo>
                  <a:lnTo>
                    <a:pt x="1" y="30093"/>
                  </a:lnTo>
                  <a:lnTo>
                    <a:pt x="2287" y="30093"/>
                  </a:lnTo>
                  <a:lnTo>
                    <a:pt x="2287" y="0"/>
                  </a:lnTo>
                  <a:close/>
                </a:path>
              </a:pathLst>
            </a:custGeom>
            <a:solidFill>
              <a:srgbClr val="84DAF7">
                <a:alpha val="39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7"/>
            <p:cNvSpPr/>
            <p:nvPr/>
          </p:nvSpPr>
          <p:spPr>
            <a:xfrm>
              <a:off x="2066948" y="1057980"/>
              <a:ext cx="148998" cy="1209706"/>
            </a:xfrm>
            <a:custGeom>
              <a:avLst/>
              <a:gdLst/>
              <a:ahLst/>
              <a:cxnLst/>
              <a:rect l="l" t="t" r="r" b="b"/>
              <a:pathLst>
                <a:path w="3329" h="27028" extrusionOk="0">
                  <a:moveTo>
                    <a:pt x="0" y="1"/>
                  </a:moveTo>
                  <a:lnTo>
                    <a:pt x="0" y="27028"/>
                  </a:lnTo>
                  <a:lnTo>
                    <a:pt x="3328" y="27028"/>
                  </a:lnTo>
                  <a:lnTo>
                    <a:pt x="3328" y="3332"/>
                  </a:lnTo>
                  <a:lnTo>
                    <a:pt x="0" y="1"/>
                  </a:lnTo>
                  <a:close/>
                </a:path>
              </a:pathLst>
            </a:custGeom>
            <a:solidFill>
              <a:srgbClr val="84DAF7">
                <a:alpha val="39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7"/>
            <p:cNvSpPr/>
            <p:nvPr/>
          </p:nvSpPr>
          <p:spPr>
            <a:xfrm>
              <a:off x="869025" y="920800"/>
              <a:ext cx="1346932" cy="1346887"/>
            </a:xfrm>
            <a:custGeom>
              <a:avLst/>
              <a:gdLst/>
              <a:ahLst/>
              <a:cxnLst/>
              <a:rect l="l" t="t" r="r" b="b"/>
              <a:pathLst>
                <a:path w="30094" h="30093" fill="none" extrusionOk="0">
                  <a:moveTo>
                    <a:pt x="30093" y="6394"/>
                  </a:moveTo>
                  <a:lnTo>
                    <a:pt x="30093" y="30093"/>
                  </a:lnTo>
                  <a:lnTo>
                    <a:pt x="1" y="30093"/>
                  </a:lnTo>
                  <a:lnTo>
                    <a:pt x="1" y="0"/>
                  </a:lnTo>
                  <a:lnTo>
                    <a:pt x="23700" y="0"/>
                  </a:lnTo>
                  <a:close/>
                </a:path>
              </a:pathLst>
            </a:custGeom>
            <a:solidFill>
              <a:srgbClr val="84DAF7">
                <a:alpha val="39530"/>
              </a:srgbClr>
            </a:solidFill>
            <a:ln w="1700" cap="flat" cmpd="sng">
              <a:solidFill>
                <a:srgbClr val="160133"/>
              </a:solidFill>
              <a:prstDash val="solid"/>
              <a:miter lim="29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7"/>
            <p:cNvSpPr/>
            <p:nvPr/>
          </p:nvSpPr>
          <p:spPr>
            <a:xfrm>
              <a:off x="1069671" y="920800"/>
              <a:ext cx="860508" cy="420452"/>
            </a:xfrm>
            <a:custGeom>
              <a:avLst/>
              <a:gdLst/>
              <a:ahLst/>
              <a:cxnLst/>
              <a:rect l="l" t="t" r="r" b="b"/>
              <a:pathLst>
                <a:path w="19226" h="9394" extrusionOk="0">
                  <a:moveTo>
                    <a:pt x="0" y="0"/>
                  </a:moveTo>
                  <a:lnTo>
                    <a:pt x="0" y="9394"/>
                  </a:lnTo>
                  <a:lnTo>
                    <a:pt x="19225" y="9394"/>
                  </a:lnTo>
                  <a:lnTo>
                    <a:pt x="19225" y="0"/>
                  </a:ln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7"/>
            <p:cNvSpPr/>
            <p:nvPr/>
          </p:nvSpPr>
          <p:spPr>
            <a:xfrm>
              <a:off x="1069671" y="920800"/>
              <a:ext cx="860508" cy="70090"/>
            </a:xfrm>
            <a:custGeom>
              <a:avLst/>
              <a:gdLst/>
              <a:ahLst/>
              <a:cxnLst/>
              <a:rect l="l" t="t" r="r" b="b"/>
              <a:pathLst>
                <a:path w="19226" h="1566" extrusionOk="0">
                  <a:moveTo>
                    <a:pt x="0" y="0"/>
                  </a:moveTo>
                  <a:lnTo>
                    <a:pt x="0" y="1566"/>
                  </a:lnTo>
                  <a:lnTo>
                    <a:pt x="19225" y="1566"/>
                  </a:lnTo>
                  <a:lnTo>
                    <a:pt x="19225" y="0"/>
                  </a:lnTo>
                  <a:close/>
                </a:path>
              </a:pathLst>
            </a:cu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7"/>
            <p:cNvSpPr/>
            <p:nvPr/>
          </p:nvSpPr>
          <p:spPr>
            <a:xfrm>
              <a:off x="1563118" y="1045090"/>
              <a:ext cx="221326" cy="296160"/>
            </a:xfrm>
            <a:custGeom>
              <a:avLst/>
              <a:gdLst/>
              <a:ahLst/>
              <a:cxnLst/>
              <a:rect l="l" t="t" r="r" b="b"/>
              <a:pathLst>
                <a:path w="4945" h="6617" extrusionOk="0">
                  <a:moveTo>
                    <a:pt x="0" y="0"/>
                  </a:moveTo>
                  <a:lnTo>
                    <a:pt x="0" y="6617"/>
                  </a:lnTo>
                  <a:lnTo>
                    <a:pt x="4944" y="6617"/>
                  </a:lnTo>
                  <a:lnTo>
                    <a:pt x="4944" y="0"/>
                  </a:lnTo>
                  <a:close/>
                </a:path>
              </a:pathLst>
            </a:cu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7"/>
            <p:cNvSpPr/>
            <p:nvPr/>
          </p:nvSpPr>
          <p:spPr>
            <a:xfrm>
              <a:off x="1563118" y="1045090"/>
              <a:ext cx="221326" cy="57692"/>
            </a:xfrm>
            <a:custGeom>
              <a:avLst/>
              <a:gdLst/>
              <a:ahLst/>
              <a:cxnLst/>
              <a:rect l="l" t="t" r="r" b="b"/>
              <a:pathLst>
                <a:path w="4945" h="1289" extrusionOk="0">
                  <a:moveTo>
                    <a:pt x="0" y="0"/>
                  </a:moveTo>
                  <a:lnTo>
                    <a:pt x="0" y="1289"/>
                  </a:lnTo>
                  <a:lnTo>
                    <a:pt x="4944" y="1289"/>
                  </a:lnTo>
                  <a:lnTo>
                    <a:pt x="4944" y="0"/>
                  </a:lnTo>
                  <a:close/>
                </a:path>
              </a:pathLst>
            </a:cu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7"/>
            <p:cNvSpPr/>
            <p:nvPr/>
          </p:nvSpPr>
          <p:spPr>
            <a:xfrm>
              <a:off x="1230976" y="1147271"/>
              <a:ext cx="221326" cy="193979"/>
            </a:xfrm>
            <a:custGeom>
              <a:avLst/>
              <a:gdLst/>
              <a:ahLst/>
              <a:cxnLst/>
              <a:rect l="l" t="t" r="r" b="b"/>
              <a:pathLst>
                <a:path w="4945" h="4334" extrusionOk="0">
                  <a:moveTo>
                    <a:pt x="1" y="0"/>
                  </a:moveTo>
                  <a:lnTo>
                    <a:pt x="1" y="4334"/>
                  </a:lnTo>
                  <a:lnTo>
                    <a:pt x="4945" y="4334"/>
                  </a:lnTo>
                  <a:lnTo>
                    <a:pt x="4945" y="0"/>
                  </a:lnTo>
                  <a:close/>
                </a:path>
              </a:pathLst>
            </a:cu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7"/>
            <p:cNvSpPr/>
            <p:nvPr/>
          </p:nvSpPr>
          <p:spPr>
            <a:xfrm>
              <a:off x="1230976" y="1147271"/>
              <a:ext cx="221326" cy="57066"/>
            </a:xfrm>
            <a:custGeom>
              <a:avLst/>
              <a:gdLst/>
              <a:ahLst/>
              <a:cxnLst/>
              <a:rect l="l" t="t" r="r" b="b"/>
              <a:pathLst>
                <a:path w="4945" h="1275" extrusionOk="0">
                  <a:moveTo>
                    <a:pt x="1" y="0"/>
                  </a:moveTo>
                  <a:lnTo>
                    <a:pt x="1" y="1274"/>
                  </a:lnTo>
                  <a:lnTo>
                    <a:pt x="4945" y="1274"/>
                  </a:lnTo>
                  <a:lnTo>
                    <a:pt x="4945" y="0"/>
                  </a:lnTo>
                  <a:close/>
                </a:path>
              </a:pathLst>
            </a:cu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7"/>
            <p:cNvSpPr/>
            <p:nvPr/>
          </p:nvSpPr>
          <p:spPr>
            <a:xfrm>
              <a:off x="1069671" y="920800"/>
              <a:ext cx="860508" cy="420452"/>
            </a:xfrm>
            <a:custGeom>
              <a:avLst/>
              <a:gdLst/>
              <a:ahLst/>
              <a:cxnLst/>
              <a:rect l="l" t="t" r="r" b="b"/>
              <a:pathLst>
                <a:path w="19226" h="9394" fill="none" extrusionOk="0">
                  <a:moveTo>
                    <a:pt x="19225" y="9394"/>
                  </a:moveTo>
                  <a:lnTo>
                    <a:pt x="0" y="9394"/>
                  </a:lnTo>
                  <a:lnTo>
                    <a:pt x="0" y="0"/>
                  </a:lnTo>
                  <a:lnTo>
                    <a:pt x="19211" y="0"/>
                  </a:lnTo>
                  <a:cubicBezTo>
                    <a:pt x="19220" y="0"/>
                    <a:pt x="19225" y="6"/>
                    <a:pt x="19225" y="15"/>
                  </a:cubicBezTo>
                  <a:lnTo>
                    <a:pt x="19225" y="9394"/>
                  </a:lnTo>
                  <a:close/>
                </a:path>
              </a:pathLst>
            </a:custGeom>
            <a:noFill/>
            <a:ln w="1700" cap="flat" cmpd="sng">
              <a:solidFill>
                <a:srgbClr val="160133"/>
              </a:solidFill>
              <a:prstDash val="solid"/>
              <a:miter lim="29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7"/>
            <p:cNvSpPr/>
            <p:nvPr/>
          </p:nvSpPr>
          <p:spPr>
            <a:xfrm>
              <a:off x="1563118" y="1045090"/>
              <a:ext cx="221326" cy="296160"/>
            </a:xfrm>
            <a:custGeom>
              <a:avLst/>
              <a:gdLst/>
              <a:ahLst/>
              <a:cxnLst/>
              <a:rect l="l" t="t" r="r" b="b"/>
              <a:pathLst>
                <a:path w="4945" h="6617" fill="none" extrusionOk="0">
                  <a:moveTo>
                    <a:pt x="0" y="0"/>
                  </a:moveTo>
                  <a:lnTo>
                    <a:pt x="4944" y="0"/>
                  </a:lnTo>
                  <a:lnTo>
                    <a:pt x="4944" y="6617"/>
                  </a:lnTo>
                  <a:lnTo>
                    <a:pt x="0" y="6617"/>
                  </a:lnTo>
                  <a:close/>
                </a:path>
              </a:pathLst>
            </a:custGeom>
            <a:noFill/>
            <a:ln w="1700" cap="flat" cmpd="sng">
              <a:solidFill>
                <a:srgbClr val="160133"/>
              </a:solidFill>
              <a:prstDash val="solid"/>
              <a:miter lim="29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7"/>
            <p:cNvSpPr/>
            <p:nvPr/>
          </p:nvSpPr>
          <p:spPr>
            <a:xfrm>
              <a:off x="1230976" y="1147271"/>
              <a:ext cx="221326" cy="193979"/>
            </a:xfrm>
            <a:custGeom>
              <a:avLst/>
              <a:gdLst/>
              <a:ahLst/>
              <a:cxnLst/>
              <a:rect l="l" t="t" r="r" b="b"/>
              <a:pathLst>
                <a:path w="4945" h="4334" fill="none" extrusionOk="0">
                  <a:moveTo>
                    <a:pt x="1" y="0"/>
                  </a:moveTo>
                  <a:lnTo>
                    <a:pt x="4945" y="0"/>
                  </a:lnTo>
                  <a:lnTo>
                    <a:pt x="4945" y="4334"/>
                  </a:lnTo>
                  <a:lnTo>
                    <a:pt x="1" y="4334"/>
                  </a:lnTo>
                  <a:close/>
                </a:path>
              </a:pathLst>
            </a:custGeom>
            <a:noFill/>
            <a:ln w="1700" cap="flat" cmpd="sng">
              <a:solidFill>
                <a:srgbClr val="160133"/>
              </a:solidFill>
              <a:prstDash val="solid"/>
              <a:miter lim="29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7"/>
            <p:cNvSpPr/>
            <p:nvPr/>
          </p:nvSpPr>
          <p:spPr>
            <a:xfrm>
              <a:off x="1069671" y="1542924"/>
              <a:ext cx="860508" cy="724758"/>
            </a:xfrm>
            <a:custGeom>
              <a:avLst/>
              <a:gdLst/>
              <a:ahLst/>
              <a:cxnLst/>
              <a:rect l="l" t="t" r="r" b="b"/>
              <a:pathLst>
                <a:path w="19226" h="16193" extrusionOk="0">
                  <a:moveTo>
                    <a:pt x="0" y="0"/>
                  </a:moveTo>
                  <a:lnTo>
                    <a:pt x="0" y="16193"/>
                  </a:lnTo>
                  <a:lnTo>
                    <a:pt x="19225" y="16193"/>
                  </a:lnTo>
                  <a:lnTo>
                    <a:pt x="19225" y="0"/>
                  </a:ln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7"/>
            <p:cNvSpPr/>
            <p:nvPr/>
          </p:nvSpPr>
          <p:spPr>
            <a:xfrm>
              <a:off x="1069671" y="1542924"/>
              <a:ext cx="860508" cy="94617"/>
            </a:xfrm>
            <a:custGeom>
              <a:avLst/>
              <a:gdLst/>
              <a:ahLst/>
              <a:cxnLst/>
              <a:rect l="l" t="t" r="r" b="b"/>
              <a:pathLst>
                <a:path w="19226" h="2114" extrusionOk="0">
                  <a:moveTo>
                    <a:pt x="0" y="0"/>
                  </a:moveTo>
                  <a:lnTo>
                    <a:pt x="0" y="2114"/>
                  </a:lnTo>
                  <a:lnTo>
                    <a:pt x="19225" y="2114"/>
                  </a:lnTo>
                  <a:lnTo>
                    <a:pt x="19225" y="0"/>
                  </a:lnTo>
                  <a:close/>
                </a:path>
              </a:pathLst>
            </a:cu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7"/>
            <p:cNvSpPr/>
            <p:nvPr/>
          </p:nvSpPr>
          <p:spPr>
            <a:xfrm>
              <a:off x="1069671" y="1542924"/>
              <a:ext cx="860508" cy="724758"/>
            </a:xfrm>
            <a:custGeom>
              <a:avLst/>
              <a:gdLst/>
              <a:ahLst/>
              <a:cxnLst/>
              <a:rect l="l" t="t" r="r" b="b"/>
              <a:pathLst>
                <a:path w="19226" h="16193" fill="none" extrusionOk="0">
                  <a:moveTo>
                    <a:pt x="0" y="0"/>
                  </a:moveTo>
                  <a:lnTo>
                    <a:pt x="19225" y="0"/>
                  </a:lnTo>
                  <a:lnTo>
                    <a:pt x="19225" y="16193"/>
                  </a:lnTo>
                  <a:lnTo>
                    <a:pt x="0" y="16193"/>
                  </a:lnTo>
                  <a:close/>
                </a:path>
              </a:pathLst>
            </a:custGeom>
            <a:noFill/>
            <a:ln w="1700" cap="flat" cmpd="sng">
              <a:solidFill>
                <a:srgbClr val="160133"/>
              </a:solidFill>
              <a:prstDash val="solid"/>
              <a:miter lim="29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7"/>
            <p:cNvSpPr/>
            <p:nvPr/>
          </p:nvSpPr>
          <p:spPr>
            <a:xfrm>
              <a:off x="1188233" y="1680686"/>
              <a:ext cx="623382" cy="449231"/>
            </a:xfrm>
            <a:custGeom>
              <a:avLst/>
              <a:gdLst/>
              <a:ahLst/>
              <a:cxnLst/>
              <a:rect l="l" t="t" r="r" b="b"/>
              <a:pathLst>
                <a:path w="13928" h="10037" extrusionOk="0">
                  <a:moveTo>
                    <a:pt x="0" y="0"/>
                  </a:moveTo>
                  <a:lnTo>
                    <a:pt x="0" y="10037"/>
                  </a:lnTo>
                  <a:lnTo>
                    <a:pt x="13927" y="10037"/>
                  </a:lnTo>
                  <a:lnTo>
                    <a:pt x="139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7"/>
            <p:cNvSpPr/>
            <p:nvPr/>
          </p:nvSpPr>
          <p:spPr>
            <a:xfrm>
              <a:off x="1687006" y="1680686"/>
              <a:ext cx="124605" cy="449231"/>
            </a:xfrm>
            <a:custGeom>
              <a:avLst/>
              <a:gdLst/>
              <a:ahLst/>
              <a:cxnLst/>
              <a:rect l="l" t="t" r="r" b="b"/>
              <a:pathLst>
                <a:path w="2784" h="10037" extrusionOk="0">
                  <a:moveTo>
                    <a:pt x="0" y="0"/>
                  </a:moveTo>
                  <a:lnTo>
                    <a:pt x="0" y="10037"/>
                  </a:lnTo>
                  <a:lnTo>
                    <a:pt x="2783" y="10037"/>
                  </a:lnTo>
                  <a:lnTo>
                    <a:pt x="2783" y="0"/>
                  </a:lnTo>
                  <a:close/>
                </a:path>
              </a:pathLst>
            </a:cu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7"/>
            <p:cNvSpPr/>
            <p:nvPr/>
          </p:nvSpPr>
          <p:spPr>
            <a:xfrm>
              <a:off x="1188233" y="1680686"/>
              <a:ext cx="75193" cy="449231"/>
            </a:xfrm>
            <a:custGeom>
              <a:avLst/>
              <a:gdLst/>
              <a:ahLst/>
              <a:cxnLst/>
              <a:rect l="l" t="t" r="r" b="b"/>
              <a:pathLst>
                <a:path w="1680" h="10037" extrusionOk="0">
                  <a:moveTo>
                    <a:pt x="0" y="0"/>
                  </a:moveTo>
                  <a:lnTo>
                    <a:pt x="0" y="10037"/>
                  </a:lnTo>
                  <a:lnTo>
                    <a:pt x="1679" y="10037"/>
                  </a:lnTo>
                  <a:lnTo>
                    <a:pt x="1679" y="0"/>
                  </a:ln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7"/>
            <p:cNvSpPr/>
            <p:nvPr/>
          </p:nvSpPr>
          <p:spPr>
            <a:xfrm>
              <a:off x="1188233" y="1781524"/>
              <a:ext cx="623382" cy="45"/>
            </a:xfrm>
            <a:custGeom>
              <a:avLst/>
              <a:gdLst/>
              <a:ahLst/>
              <a:cxnLst/>
              <a:rect l="l" t="t" r="r" b="b"/>
              <a:pathLst>
                <a:path w="13928" h="1" fill="none" extrusionOk="0">
                  <a:moveTo>
                    <a:pt x="0" y="0"/>
                  </a:moveTo>
                  <a:lnTo>
                    <a:pt x="13927" y="0"/>
                  </a:lnTo>
                </a:path>
              </a:pathLst>
            </a:custGeom>
            <a:noFill/>
            <a:ln w="28575" cap="flat" cmpd="sng">
              <a:solidFill>
                <a:schemeClr val="dk1"/>
              </a:solidFill>
              <a:prstDash val="solid"/>
              <a:miter lim="29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7"/>
            <p:cNvSpPr/>
            <p:nvPr/>
          </p:nvSpPr>
          <p:spPr>
            <a:xfrm>
              <a:off x="1188233" y="2029030"/>
              <a:ext cx="623382" cy="45"/>
            </a:xfrm>
            <a:custGeom>
              <a:avLst/>
              <a:gdLst/>
              <a:ahLst/>
              <a:cxnLst/>
              <a:rect l="l" t="t" r="r" b="b"/>
              <a:pathLst>
                <a:path w="13928" h="1" fill="none" extrusionOk="0">
                  <a:moveTo>
                    <a:pt x="0" y="1"/>
                  </a:moveTo>
                  <a:lnTo>
                    <a:pt x="13927" y="1"/>
                  </a:lnTo>
                </a:path>
              </a:pathLst>
            </a:custGeom>
            <a:noFill/>
            <a:ln w="28575" cap="flat" cmpd="sng">
              <a:solidFill>
                <a:schemeClr val="dk1"/>
              </a:solidFill>
              <a:prstDash val="solid"/>
              <a:miter lim="29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7"/>
            <p:cNvSpPr/>
            <p:nvPr/>
          </p:nvSpPr>
          <p:spPr>
            <a:xfrm>
              <a:off x="1188233" y="1905277"/>
              <a:ext cx="623382" cy="45"/>
            </a:xfrm>
            <a:custGeom>
              <a:avLst/>
              <a:gdLst/>
              <a:ahLst/>
              <a:cxnLst/>
              <a:rect l="l" t="t" r="r" b="b"/>
              <a:pathLst>
                <a:path w="13928" h="1" fill="none" extrusionOk="0">
                  <a:moveTo>
                    <a:pt x="0" y="0"/>
                  </a:moveTo>
                  <a:lnTo>
                    <a:pt x="13927" y="0"/>
                  </a:lnTo>
                </a:path>
              </a:pathLst>
            </a:custGeom>
            <a:noFill/>
            <a:ln w="28575" cap="flat" cmpd="sng">
              <a:solidFill>
                <a:schemeClr val="dk1"/>
              </a:solidFill>
              <a:prstDash val="solid"/>
              <a:miter lim="29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7"/>
            <p:cNvSpPr/>
            <p:nvPr/>
          </p:nvSpPr>
          <p:spPr>
            <a:xfrm>
              <a:off x="1188233" y="1680686"/>
              <a:ext cx="623382" cy="449231"/>
            </a:xfrm>
            <a:custGeom>
              <a:avLst/>
              <a:gdLst/>
              <a:ahLst/>
              <a:cxnLst/>
              <a:rect l="l" t="t" r="r" b="b"/>
              <a:pathLst>
                <a:path w="13928" h="10037" fill="none" extrusionOk="0">
                  <a:moveTo>
                    <a:pt x="0" y="0"/>
                  </a:moveTo>
                  <a:lnTo>
                    <a:pt x="13927" y="0"/>
                  </a:lnTo>
                  <a:lnTo>
                    <a:pt x="13927" y="10037"/>
                  </a:lnTo>
                  <a:lnTo>
                    <a:pt x="0" y="10037"/>
                  </a:lnTo>
                  <a:close/>
                </a:path>
              </a:pathLst>
            </a:custGeom>
            <a:noFill/>
            <a:ln w="28575" cap="flat" cmpd="sng">
              <a:solidFill>
                <a:schemeClr val="dk1"/>
              </a:solidFill>
              <a:prstDash val="solid"/>
              <a:miter lim="29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023" name="Google Shape;1023;p58"/>
          <p:cNvSpPr txBox="1">
            <a:spLocks noGrp="1"/>
          </p:cNvSpPr>
          <p:nvPr>
            <p:ph type="body" idx="1"/>
          </p:nvPr>
        </p:nvSpPr>
        <p:spPr>
          <a:xfrm>
            <a:off x="720000" y="1215750"/>
            <a:ext cx="7704000" cy="33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00"/>
                </a:solidFill>
              </a:rPr>
              <a:t>Here’s an assortment of alternative resources whose style fits the one of this template:</a:t>
            </a:r>
            <a:endParaRPr sz="1400">
              <a:solidFill>
                <a:srgbClr val="000000"/>
              </a:solidFill>
            </a:endParaRPr>
          </a:p>
          <a:p>
            <a:pPr marL="0" lvl="0" indent="0" algn="l" rtl="0">
              <a:spcBef>
                <a:spcPts val="1000"/>
              </a:spcBef>
              <a:spcAft>
                <a:spcPts val="0"/>
              </a:spcAft>
              <a:buNone/>
            </a:pPr>
            <a:r>
              <a:rPr lang="en" sz="2400">
                <a:latin typeface="Lexend Deca SemiBold"/>
                <a:ea typeface="Lexend Deca SemiBold"/>
                <a:cs typeface="Lexend Deca SemiBold"/>
                <a:sym typeface="Lexend Deca SemiBold"/>
              </a:rPr>
              <a:t>Vectors</a:t>
            </a:r>
            <a:endParaRPr sz="2400">
              <a:latin typeface="Lexend Deca SemiBold"/>
              <a:ea typeface="Lexend Deca SemiBold"/>
              <a:cs typeface="Lexend Deca SemiBold"/>
              <a:sym typeface="Lexend Deca SemiBold"/>
            </a:endParaRPr>
          </a:p>
          <a:p>
            <a:pPr marL="241300" lvl="0" indent="-215900" algn="l" rtl="0">
              <a:spcBef>
                <a:spcPts val="300"/>
              </a:spcBef>
              <a:spcAft>
                <a:spcPts val="0"/>
              </a:spcAft>
              <a:buSzPts val="1400"/>
              <a:buFont typeface="Rubik"/>
              <a:buChar char="●"/>
            </a:pPr>
            <a:r>
              <a:rPr lang="en" sz="1400">
                <a:solidFill>
                  <a:schemeClr val="hlink"/>
                </a:solidFill>
                <a:uFill>
                  <a:noFill/>
                </a:uFill>
                <a:hlinkClick r:id="rId3"/>
              </a:rPr>
              <a:t>Hand drawn 80s party celebration labels template</a:t>
            </a:r>
            <a:endParaRPr sz="1400">
              <a:solidFill>
                <a:srgbClr val="000000"/>
              </a:solidFill>
            </a:endParaRPr>
          </a:p>
          <a:p>
            <a:pPr marL="241300" lvl="0" indent="-215900" algn="l" rtl="0">
              <a:spcBef>
                <a:spcPts val="300"/>
              </a:spcBef>
              <a:spcAft>
                <a:spcPts val="0"/>
              </a:spcAft>
              <a:buSzPts val="1400"/>
              <a:buChar char="●"/>
            </a:pPr>
            <a:r>
              <a:rPr lang="en" sz="1400">
                <a:solidFill>
                  <a:schemeClr val="hlink"/>
                </a:solidFill>
                <a:uFill>
                  <a:noFill/>
                </a:uFill>
                <a:hlinkClick r:id="rId4"/>
              </a:rPr>
              <a:t>Hand drawn 80s party photocall template</a:t>
            </a:r>
            <a:endParaRPr sz="1400">
              <a:solidFill>
                <a:srgbClr val="000000"/>
              </a:solidFill>
            </a:endParaRPr>
          </a:p>
          <a:p>
            <a:pPr marL="241300" lvl="0" indent="-215900" algn="l" rtl="0">
              <a:spcBef>
                <a:spcPts val="300"/>
              </a:spcBef>
              <a:spcAft>
                <a:spcPts val="0"/>
              </a:spcAft>
              <a:buSzPts val="1400"/>
              <a:buChar char="●"/>
            </a:pPr>
            <a:r>
              <a:rPr lang="en" sz="1400">
                <a:solidFill>
                  <a:schemeClr val="hlink"/>
                </a:solidFill>
                <a:uFill>
                  <a:noFill/>
                </a:uFill>
                <a:hlinkClick r:id="rId5"/>
              </a:rPr>
              <a:t>Hand drawn 80s party facebook cover</a:t>
            </a:r>
            <a:endParaRPr sz="1400">
              <a:solidFill>
                <a:srgbClr val="000000"/>
              </a:solidFill>
            </a:endParaRPr>
          </a:p>
        </p:txBody>
      </p:sp>
      <p:grpSp>
        <p:nvGrpSpPr>
          <p:cNvPr id="1024" name="Google Shape;1024;p58"/>
          <p:cNvGrpSpPr/>
          <p:nvPr/>
        </p:nvGrpSpPr>
        <p:grpSpPr>
          <a:xfrm>
            <a:off x="992134" y="2990778"/>
            <a:ext cx="1241259" cy="1470172"/>
            <a:chOff x="713574" y="3386400"/>
            <a:chExt cx="1044128" cy="1236685"/>
          </a:xfrm>
        </p:grpSpPr>
        <p:grpSp>
          <p:nvGrpSpPr>
            <p:cNvPr id="1025" name="Google Shape;1025;p58"/>
            <p:cNvGrpSpPr/>
            <p:nvPr/>
          </p:nvGrpSpPr>
          <p:grpSpPr>
            <a:xfrm>
              <a:off x="713574" y="3430044"/>
              <a:ext cx="1044128" cy="1193041"/>
              <a:chOff x="3615516" y="1596974"/>
              <a:chExt cx="965712" cy="1103340"/>
            </a:xfrm>
          </p:grpSpPr>
          <p:sp>
            <p:nvSpPr>
              <p:cNvPr id="1026" name="Google Shape;1026;p58"/>
              <p:cNvSpPr/>
              <p:nvPr/>
            </p:nvSpPr>
            <p:spPr>
              <a:xfrm>
                <a:off x="3615516" y="1704289"/>
                <a:ext cx="617437" cy="856992"/>
              </a:xfrm>
              <a:custGeom>
                <a:avLst/>
                <a:gdLst/>
                <a:ahLst/>
                <a:cxnLst/>
                <a:rect l="l" t="t" r="r" b="b"/>
                <a:pathLst>
                  <a:path w="5276" h="7323" extrusionOk="0">
                    <a:moveTo>
                      <a:pt x="0" y="1"/>
                    </a:moveTo>
                    <a:lnTo>
                      <a:pt x="0" y="7322"/>
                    </a:lnTo>
                    <a:lnTo>
                      <a:pt x="5276" y="7322"/>
                    </a:lnTo>
                    <a:lnTo>
                      <a:pt x="5276" y="1"/>
                    </a:lnTo>
                    <a:close/>
                  </a:path>
                </a:pathLst>
              </a:cu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4123299" y="1704289"/>
                <a:ext cx="109655" cy="856992"/>
              </a:xfrm>
              <a:custGeom>
                <a:avLst/>
                <a:gdLst/>
                <a:ahLst/>
                <a:cxnLst/>
                <a:rect l="l" t="t" r="r" b="b"/>
                <a:pathLst>
                  <a:path w="937" h="7323" extrusionOk="0">
                    <a:moveTo>
                      <a:pt x="1" y="1"/>
                    </a:moveTo>
                    <a:lnTo>
                      <a:pt x="1" y="7322"/>
                    </a:lnTo>
                    <a:lnTo>
                      <a:pt x="937" y="7322"/>
                    </a:lnTo>
                    <a:lnTo>
                      <a:pt x="937" y="1"/>
                    </a:lnTo>
                    <a:close/>
                  </a:path>
                </a:pathLst>
              </a:custGeom>
              <a:solidFill>
                <a:srgbClr val="0E0020">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8"/>
              <p:cNvSpPr/>
              <p:nvPr/>
            </p:nvSpPr>
            <p:spPr>
              <a:xfrm>
                <a:off x="3615516" y="1704289"/>
                <a:ext cx="617437" cy="94207"/>
              </a:xfrm>
              <a:custGeom>
                <a:avLst/>
                <a:gdLst/>
                <a:ahLst/>
                <a:cxnLst/>
                <a:rect l="l" t="t" r="r" b="b"/>
                <a:pathLst>
                  <a:path w="5276" h="805" extrusionOk="0">
                    <a:moveTo>
                      <a:pt x="0" y="1"/>
                    </a:moveTo>
                    <a:lnTo>
                      <a:pt x="0" y="804"/>
                    </a:lnTo>
                    <a:lnTo>
                      <a:pt x="5276" y="804"/>
                    </a:lnTo>
                    <a:lnTo>
                      <a:pt x="5276" y="1"/>
                    </a:ln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8"/>
              <p:cNvSpPr/>
              <p:nvPr/>
            </p:nvSpPr>
            <p:spPr>
              <a:xfrm>
                <a:off x="3615516" y="2466843"/>
                <a:ext cx="617437" cy="94441"/>
              </a:xfrm>
              <a:custGeom>
                <a:avLst/>
                <a:gdLst/>
                <a:ahLst/>
                <a:cxnLst/>
                <a:rect l="l" t="t" r="r" b="b"/>
                <a:pathLst>
                  <a:path w="5276" h="807" extrusionOk="0">
                    <a:moveTo>
                      <a:pt x="0" y="0"/>
                    </a:moveTo>
                    <a:lnTo>
                      <a:pt x="0" y="806"/>
                    </a:lnTo>
                    <a:lnTo>
                      <a:pt x="5276" y="806"/>
                    </a:lnTo>
                    <a:lnTo>
                      <a:pt x="5276" y="0"/>
                    </a:ln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8"/>
              <p:cNvSpPr/>
              <p:nvPr/>
            </p:nvSpPr>
            <p:spPr>
              <a:xfrm>
                <a:off x="4123299" y="1704289"/>
                <a:ext cx="109655" cy="94441"/>
              </a:xfrm>
              <a:custGeom>
                <a:avLst/>
                <a:gdLst/>
                <a:ahLst/>
                <a:cxnLst/>
                <a:rect l="l" t="t" r="r" b="b"/>
                <a:pathLst>
                  <a:path w="937" h="807" extrusionOk="0">
                    <a:moveTo>
                      <a:pt x="1" y="1"/>
                    </a:moveTo>
                    <a:lnTo>
                      <a:pt x="1" y="807"/>
                    </a:lnTo>
                    <a:lnTo>
                      <a:pt x="937" y="807"/>
                    </a:lnTo>
                    <a:lnTo>
                      <a:pt x="937" y="1"/>
                    </a:lnTo>
                    <a:close/>
                  </a:path>
                </a:pathLst>
              </a:custGeom>
              <a:solidFill>
                <a:srgbClr val="0E0020">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8"/>
              <p:cNvSpPr/>
              <p:nvPr/>
            </p:nvSpPr>
            <p:spPr>
              <a:xfrm>
                <a:off x="4123299" y="2466843"/>
                <a:ext cx="109655" cy="94441"/>
              </a:xfrm>
              <a:custGeom>
                <a:avLst/>
                <a:gdLst/>
                <a:ahLst/>
                <a:cxnLst/>
                <a:rect l="l" t="t" r="r" b="b"/>
                <a:pathLst>
                  <a:path w="937" h="807" extrusionOk="0">
                    <a:moveTo>
                      <a:pt x="1" y="0"/>
                    </a:moveTo>
                    <a:lnTo>
                      <a:pt x="1" y="806"/>
                    </a:lnTo>
                    <a:lnTo>
                      <a:pt x="937" y="806"/>
                    </a:lnTo>
                    <a:lnTo>
                      <a:pt x="937" y="0"/>
                    </a:lnTo>
                    <a:close/>
                  </a:path>
                </a:pathLst>
              </a:custGeom>
              <a:solidFill>
                <a:srgbClr val="0E0020">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8"/>
              <p:cNvSpPr/>
              <p:nvPr/>
            </p:nvSpPr>
            <p:spPr>
              <a:xfrm>
                <a:off x="3615516" y="1704289"/>
                <a:ext cx="617437" cy="94207"/>
              </a:xfrm>
              <a:custGeom>
                <a:avLst/>
                <a:gdLst/>
                <a:ahLst/>
                <a:cxnLst/>
                <a:rect l="l" t="t" r="r" b="b"/>
                <a:pathLst>
                  <a:path w="5276" h="805" fill="none" extrusionOk="0">
                    <a:moveTo>
                      <a:pt x="0" y="1"/>
                    </a:moveTo>
                    <a:lnTo>
                      <a:pt x="5276" y="1"/>
                    </a:lnTo>
                    <a:lnTo>
                      <a:pt x="5276" y="804"/>
                    </a:lnTo>
                    <a:lnTo>
                      <a:pt x="0" y="804"/>
                    </a:ln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8"/>
              <p:cNvSpPr/>
              <p:nvPr/>
            </p:nvSpPr>
            <p:spPr>
              <a:xfrm>
                <a:off x="3766599" y="1982698"/>
                <a:ext cx="315272" cy="299824"/>
              </a:xfrm>
              <a:custGeom>
                <a:avLst/>
                <a:gdLst/>
                <a:ahLst/>
                <a:cxnLst/>
                <a:rect l="l" t="t" r="r" b="b"/>
                <a:pathLst>
                  <a:path w="2694" h="2562" extrusionOk="0">
                    <a:moveTo>
                      <a:pt x="1347" y="1"/>
                    </a:moveTo>
                    <a:lnTo>
                      <a:pt x="930" y="843"/>
                    </a:lnTo>
                    <a:lnTo>
                      <a:pt x="0" y="980"/>
                    </a:lnTo>
                    <a:lnTo>
                      <a:pt x="674" y="1636"/>
                    </a:lnTo>
                    <a:lnTo>
                      <a:pt x="513" y="2562"/>
                    </a:lnTo>
                    <a:lnTo>
                      <a:pt x="1347" y="2126"/>
                    </a:lnTo>
                    <a:lnTo>
                      <a:pt x="2179" y="2562"/>
                    </a:lnTo>
                    <a:lnTo>
                      <a:pt x="2020" y="1636"/>
                    </a:lnTo>
                    <a:lnTo>
                      <a:pt x="2694" y="980"/>
                    </a:lnTo>
                    <a:lnTo>
                      <a:pt x="1764" y="843"/>
                    </a:lnTo>
                    <a:lnTo>
                      <a:pt x="1347" y="1"/>
                    </a:lnTo>
                    <a:close/>
                    <a:moveTo>
                      <a:pt x="2179" y="2562"/>
                    </a:moveTo>
                    <a:lnTo>
                      <a:pt x="2179" y="2562"/>
                    </a:lnTo>
                    <a:lnTo>
                      <a:pt x="2179" y="2562"/>
                    </a:ln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8"/>
              <p:cNvSpPr/>
              <p:nvPr/>
            </p:nvSpPr>
            <p:spPr>
              <a:xfrm>
                <a:off x="3711830" y="1596974"/>
                <a:ext cx="424576" cy="107431"/>
              </a:xfrm>
              <a:custGeom>
                <a:avLst/>
                <a:gdLst/>
                <a:ahLst/>
                <a:cxnLst/>
                <a:rect l="l" t="t" r="r" b="b"/>
                <a:pathLst>
                  <a:path w="3628" h="918" extrusionOk="0">
                    <a:moveTo>
                      <a:pt x="0" y="1"/>
                    </a:moveTo>
                    <a:lnTo>
                      <a:pt x="0" y="918"/>
                    </a:lnTo>
                    <a:lnTo>
                      <a:pt x="3628" y="918"/>
                    </a:lnTo>
                    <a:lnTo>
                      <a:pt x="3628"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8"/>
              <p:cNvSpPr/>
              <p:nvPr/>
            </p:nvSpPr>
            <p:spPr>
              <a:xfrm>
                <a:off x="4073563" y="1596974"/>
                <a:ext cx="62844" cy="107431"/>
              </a:xfrm>
              <a:custGeom>
                <a:avLst/>
                <a:gdLst/>
                <a:ahLst/>
                <a:cxnLst/>
                <a:rect l="l" t="t" r="r" b="b"/>
                <a:pathLst>
                  <a:path w="537" h="918" extrusionOk="0">
                    <a:moveTo>
                      <a:pt x="0" y="1"/>
                    </a:moveTo>
                    <a:lnTo>
                      <a:pt x="0" y="918"/>
                    </a:lnTo>
                    <a:lnTo>
                      <a:pt x="537" y="918"/>
                    </a:lnTo>
                    <a:lnTo>
                      <a:pt x="537" y="1"/>
                    </a:lnTo>
                    <a:close/>
                  </a:path>
                </a:pathLst>
              </a:custGeom>
              <a:solidFill>
                <a:srgbClr val="0E0020">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8"/>
              <p:cNvSpPr/>
              <p:nvPr/>
            </p:nvSpPr>
            <p:spPr>
              <a:xfrm>
                <a:off x="3711830" y="2560817"/>
                <a:ext cx="424576" cy="107431"/>
              </a:xfrm>
              <a:custGeom>
                <a:avLst/>
                <a:gdLst/>
                <a:ahLst/>
                <a:cxnLst/>
                <a:rect l="l" t="t" r="r" b="b"/>
                <a:pathLst>
                  <a:path w="3628" h="918" extrusionOk="0">
                    <a:moveTo>
                      <a:pt x="0" y="1"/>
                    </a:moveTo>
                    <a:lnTo>
                      <a:pt x="0" y="918"/>
                    </a:lnTo>
                    <a:lnTo>
                      <a:pt x="3628" y="918"/>
                    </a:lnTo>
                    <a:lnTo>
                      <a:pt x="3628"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8"/>
              <p:cNvSpPr/>
              <p:nvPr/>
            </p:nvSpPr>
            <p:spPr>
              <a:xfrm>
                <a:off x="4073563" y="2560817"/>
                <a:ext cx="62844" cy="107431"/>
              </a:xfrm>
              <a:custGeom>
                <a:avLst/>
                <a:gdLst/>
                <a:ahLst/>
                <a:cxnLst/>
                <a:rect l="l" t="t" r="r" b="b"/>
                <a:pathLst>
                  <a:path w="537" h="918" extrusionOk="0">
                    <a:moveTo>
                      <a:pt x="0" y="1"/>
                    </a:moveTo>
                    <a:lnTo>
                      <a:pt x="0" y="918"/>
                    </a:lnTo>
                    <a:lnTo>
                      <a:pt x="537" y="918"/>
                    </a:lnTo>
                    <a:lnTo>
                      <a:pt x="537" y="1"/>
                    </a:lnTo>
                    <a:close/>
                  </a:path>
                </a:pathLst>
              </a:custGeom>
              <a:solidFill>
                <a:srgbClr val="0E0020">
                  <a:alpha val="26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8"/>
              <p:cNvSpPr/>
              <p:nvPr/>
            </p:nvSpPr>
            <p:spPr>
              <a:xfrm>
                <a:off x="3711830" y="2636183"/>
                <a:ext cx="424576" cy="64131"/>
              </a:xfrm>
              <a:custGeom>
                <a:avLst/>
                <a:gdLst/>
                <a:ahLst/>
                <a:cxnLst/>
                <a:rect l="l" t="t" r="r" b="b"/>
                <a:pathLst>
                  <a:path w="3628" h="548" extrusionOk="0">
                    <a:moveTo>
                      <a:pt x="1815" y="0"/>
                    </a:moveTo>
                    <a:cubicBezTo>
                      <a:pt x="813" y="0"/>
                      <a:pt x="0" y="122"/>
                      <a:pt x="0" y="274"/>
                    </a:cubicBezTo>
                    <a:cubicBezTo>
                      <a:pt x="0" y="426"/>
                      <a:pt x="813" y="548"/>
                      <a:pt x="1815" y="548"/>
                    </a:cubicBezTo>
                    <a:cubicBezTo>
                      <a:pt x="2815" y="548"/>
                      <a:pt x="3628" y="426"/>
                      <a:pt x="3628" y="274"/>
                    </a:cubicBezTo>
                    <a:cubicBezTo>
                      <a:pt x="3628" y="122"/>
                      <a:pt x="2815" y="0"/>
                      <a:pt x="1815"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8"/>
              <p:cNvSpPr/>
              <p:nvPr/>
            </p:nvSpPr>
            <p:spPr>
              <a:xfrm>
                <a:off x="4232837" y="1798613"/>
                <a:ext cx="348391" cy="668344"/>
              </a:xfrm>
              <a:custGeom>
                <a:avLst/>
                <a:gdLst/>
                <a:ahLst/>
                <a:cxnLst/>
                <a:rect l="l" t="t" r="r" b="b"/>
                <a:pathLst>
                  <a:path w="2977" h="5711" extrusionOk="0">
                    <a:moveTo>
                      <a:pt x="1" y="1"/>
                    </a:moveTo>
                    <a:lnTo>
                      <a:pt x="1" y="5710"/>
                    </a:lnTo>
                    <a:lnTo>
                      <a:pt x="2262" y="5710"/>
                    </a:lnTo>
                    <a:lnTo>
                      <a:pt x="2262" y="2724"/>
                    </a:lnTo>
                    <a:lnTo>
                      <a:pt x="2976" y="2211"/>
                    </a:lnTo>
                    <a:lnTo>
                      <a:pt x="2976" y="1"/>
                    </a:ln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8"/>
              <p:cNvSpPr/>
              <p:nvPr/>
            </p:nvSpPr>
            <p:spPr>
              <a:xfrm>
                <a:off x="4267946" y="1848059"/>
                <a:ext cx="70334" cy="48098"/>
              </a:xfrm>
              <a:custGeom>
                <a:avLst/>
                <a:gdLst/>
                <a:ahLst/>
                <a:cxnLst/>
                <a:rect l="l" t="t" r="r" b="b"/>
                <a:pathLst>
                  <a:path w="601" h="411" extrusionOk="0">
                    <a:moveTo>
                      <a:pt x="0" y="0"/>
                    </a:moveTo>
                    <a:lnTo>
                      <a:pt x="0" y="411"/>
                    </a:lnTo>
                    <a:lnTo>
                      <a:pt x="601" y="411"/>
                    </a:lnTo>
                    <a:lnTo>
                      <a:pt x="601" y="0"/>
                    </a:lnTo>
                    <a:close/>
                  </a:path>
                </a:pathLst>
              </a:cu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8"/>
              <p:cNvSpPr/>
              <p:nvPr/>
            </p:nvSpPr>
            <p:spPr>
              <a:xfrm>
                <a:off x="4368940" y="1848059"/>
                <a:ext cx="70451" cy="48098"/>
              </a:xfrm>
              <a:custGeom>
                <a:avLst/>
                <a:gdLst/>
                <a:ahLst/>
                <a:cxnLst/>
                <a:rect l="l" t="t" r="r" b="b"/>
                <a:pathLst>
                  <a:path w="602" h="411" extrusionOk="0">
                    <a:moveTo>
                      <a:pt x="1" y="0"/>
                    </a:moveTo>
                    <a:lnTo>
                      <a:pt x="1" y="411"/>
                    </a:lnTo>
                    <a:lnTo>
                      <a:pt x="601" y="411"/>
                    </a:lnTo>
                    <a:lnTo>
                      <a:pt x="601" y="0"/>
                    </a:lnTo>
                    <a:close/>
                  </a:path>
                </a:pathLst>
              </a:cu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8"/>
              <p:cNvSpPr/>
              <p:nvPr/>
            </p:nvSpPr>
            <p:spPr>
              <a:xfrm>
                <a:off x="4470052" y="1848059"/>
                <a:ext cx="70451" cy="48098"/>
              </a:xfrm>
              <a:custGeom>
                <a:avLst/>
                <a:gdLst/>
                <a:ahLst/>
                <a:cxnLst/>
                <a:rect l="l" t="t" r="r" b="b"/>
                <a:pathLst>
                  <a:path w="602" h="411" extrusionOk="0">
                    <a:moveTo>
                      <a:pt x="0" y="0"/>
                    </a:moveTo>
                    <a:lnTo>
                      <a:pt x="0" y="411"/>
                    </a:lnTo>
                    <a:lnTo>
                      <a:pt x="601" y="411"/>
                    </a:lnTo>
                    <a:lnTo>
                      <a:pt x="601" y="0"/>
                    </a:lnTo>
                    <a:close/>
                  </a:path>
                </a:pathLst>
              </a:cu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8"/>
              <p:cNvSpPr/>
              <p:nvPr/>
            </p:nvSpPr>
            <p:spPr>
              <a:xfrm>
                <a:off x="4267946" y="2369157"/>
                <a:ext cx="70334" cy="48098"/>
              </a:xfrm>
              <a:custGeom>
                <a:avLst/>
                <a:gdLst/>
                <a:ahLst/>
                <a:cxnLst/>
                <a:rect l="l" t="t" r="r" b="b"/>
                <a:pathLst>
                  <a:path w="601" h="411" extrusionOk="0">
                    <a:moveTo>
                      <a:pt x="0" y="0"/>
                    </a:moveTo>
                    <a:lnTo>
                      <a:pt x="0" y="410"/>
                    </a:lnTo>
                    <a:lnTo>
                      <a:pt x="601" y="410"/>
                    </a:lnTo>
                    <a:lnTo>
                      <a:pt x="601" y="0"/>
                    </a:lnTo>
                    <a:close/>
                  </a:path>
                </a:pathLst>
              </a:cu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8"/>
              <p:cNvSpPr/>
              <p:nvPr/>
            </p:nvSpPr>
            <p:spPr>
              <a:xfrm>
                <a:off x="4368940" y="2369157"/>
                <a:ext cx="70451" cy="48098"/>
              </a:xfrm>
              <a:custGeom>
                <a:avLst/>
                <a:gdLst/>
                <a:ahLst/>
                <a:cxnLst/>
                <a:rect l="l" t="t" r="r" b="b"/>
                <a:pathLst>
                  <a:path w="602" h="411" extrusionOk="0">
                    <a:moveTo>
                      <a:pt x="1" y="0"/>
                    </a:moveTo>
                    <a:lnTo>
                      <a:pt x="1" y="410"/>
                    </a:lnTo>
                    <a:lnTo>
                      <a:pt x="601" y="410"/>
                    </a:lnTo>
                    <a:lnTo>
                      <a:pt x="601" y="0"/>
                    </a:lnTo>
                    <a:close/>
                  </a:path>
                </a:pathLst>
              </a:cu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8"/>
              <p:cNvSpPr/>
              <p:nvPr/>
            </p:nvSpPr>
            <p:spPr>
              <a:xfrm>
                <a:off x="4470052" y="2369157"/>
                <a:ext cx="27618" cy="48098"/>
              </a:xfrm>
              <a:custGeom>
                <a:avLst/>
                <a:gdLst/>
                <a:ahLst/>
                <a:cxnLst/>
                <a:rect l="l" t="t" r="r" b="b"/>
                <a:pathLst>
                  <a:path w="236" h="411" extrusionOk="0">
                    <a:moveTo>
                      <a:pt x="0" y="0"/>
                    </a:moveTo>
                    <a:lnTo>
                      <a:pt x="0" y="410"/>
                    </a:lnTo>
                    <a:lnTo>
                      <a:pt x="235" y="410"/>
                    </a:lnTo>
                    <a:lnTo>
                      <a:pt x="235" y="0"/>
                    </a:lnTo>
                    <a:close/>
                  </a:path>
                </a:pathLst>
              </a:cu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6" name="Google Shape;1046;p58"/>
            <p:cNvSpPr/>
            <p:nvPr/>
          </p:nvSpPr>
          <p:spPr>
            <a:xfrm>
              <a:off x="819100" y="3386400"/>
              <a:ext cx="459722" cy="64126"/>
            </a:xfrm>
            <a:custGeom>
              <a:avLst/>
              <a:gdLst/>
              <a:ahLst/>
              <a:cxnLst/>
              <a:rect l="l" t="t" r="r" b="b"/>
              <a:pathLst>
                <a:path w="3628" h="548" extrusionOk="0">
                  <a:moveTo>
                    <a:pt x="1815" y="0"/>
                  </a:moveTo>
                  <a:cubicBezTo>
                    <a:pt x="813" y="0"/>
                    <a:pt x="0" y="122"/>
                    <a:pt x="0" y="274"/>
                  </a:cubicBezTo>
                  <a:cubicBezTo>
                    <a:pt x="0" y="425"/>
                    <a:pt x="813" y="547"/>
                    <a:pt x="1815" y="547"/>
                  </a:cubicBezTo>
                  <a:cubicBezTo>
                    <a:pt x="2815" y="547"/>
                    <a:pt x="3628" y="425"/>
                    <a:pt x="3628" y="274"/>
                  </a:cubicBezTo>
                  <a:cubicBezTo>
                    <a:pt x="3628" y="122"/>
                    <a:pt x="2815" y="0"/>
                    <a:pt x="1815" y="0"/>
                  </a:cubicBez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58"/>
          <p:cNvGrpSpPr/>
          <p:nvPr/>
        </p:nvGrpSpPr>
        <p:grpSpPr>
          <a:xfrm>
            <a:off x="4871801" y="3121418"/>
            <a:ext cx="1339763" cy="1339768"/>
            <a:chOff x="3339700" y="3001545"/>
            <a:chExt cx="1390229" cy="1390234"/>
          </a:xfrm>
        </p:grpSpPr>
        <p:sp>
          <p:nvSpPr>
            <p:cNvPr id="1048" name="Google Shape;1048;p58"/>
            <p:cNvSpPr/>
            <p:nvPr/>
          </p:nvSpPr>
          <p:spPr>
            <a:xfrm>
              <a:off x="3339700" y="3001550"/>
              <a:ext cx="1390229" cy="1390229"/>
            </a:xfrm>
            <a:custGeom>
              <a:avLst/>
              <a:gdLst/>
              <a:ahLst/>
              <a:cxnLst/>
              <a:rect l="l" t="t" r="r" b="b"/>
              <a:pathLst>
                <a:path w="19134" h="19134" extrusionOk="0">
                  <a:moveTo>
                    <a:pt x="0" y="0"/>
                  </a:moveTo>
                  <a:lnTo>
                    <a:pt x="0" y="19134"/>
                  </a:lnTo>
                  <a:lnTo>
                    <a:pt x="19134" y="19134"/>
                  </a:lnTo>
                  <a:lnTo>
                    <a:pt x="19134" y="0"/>
                  </a:ln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8"/>
            <p:cNvSpPr/>
            <p:nvPr/>
          </p:nvSpPr>
          <p:spPr>
            <a:xfrm>
              <a:off x="3339700" y="3001550"/>
              <a:ext cx="1390229" cy="1390229"/>
            </a:xfrm>
            <a:custGeom>
              <a:avLst/>
              <a:gdLst/>
              <a:ahLst/>
              <a:cxnLst/>
              <a:rect l="l" t="t" r="r" b="b"/>
              <a:pathLst>
                <a:path w="19134" h="19134" fill="none" extrusionOk="0">
                  <a:moveTo>
                    <a:pt x="0" y="0"/>
                  </a:moveTo>
                  <a:lnTo>
                    <a:pt x="19134" y="0"/>
                  </a:lnTo>
                  <a:lnTo>
                    <a:pt x="19134" y="19134"/>
                  </a:lnTo>
                  <a:lnTo>
                    <a:pt x="0" y="19134"/>
                  </a:lnTo>
                  <a:close/>
                </a:path>
              </a:pathLst>
            </a:custGeom>
            <a:solidFill>
              <a:schemeClr val="accent6"/>
            </a:solid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8"/>
            <p:cNvSpPr/>
            <p:nvPr/>
          </p:nvSpPr>
          <p:spPr>
            <a:xfrm>
              <a:off x="3497802" y="3181958"/>
              <a:ext cx="1073878" cy="845661"/>
            </a:xfrm>
            <a:custGeom>
              <a:avLst/>
              <a:gdLst/>
              <a:ahLst/>
              <a:cxnLst/>
              <a:rect l="l" t="t" r="r" b="b"/>
              <a:pathLst>
                <a:path w="14780" h="11639" extrusionOk="0">
                  <a:moveTo>
                    <a:pt x="7390" y="1"/>
                  </a:moveTo>
                  <a:lnTo>
                    <a:pt x="69" y="11433"/>
                  </a:lnTo>
                  <a:cubicBezTo>
                    <a:pt x="0" y="11514"/>
                    <a:pt x="60" y="11638"/>
                    <a:pt x="165" y="11638"/>
                  </a:cubicBezTo>
                  <a:lnTo>
                    <a:pt x="14615" y="11638"/>
                  </a:lnTo>
                  <a:cubicBezTo>
                    <a:pt x="14722" y="11638"/>
                    <a:pt x="14780" y="11514"/>
                    <a:pt x="14714" y="11433"/>
                  </a:cubicBezTo>
                  <a:lnTo>
                    <a:pt x="7390"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8"/>
            <p:cNvSpPr/>
            <p:nvPr/>
          </p:nvSpPr>
          <p:spPr>
            <a:xfrm>
              <a:off x="3497802" y="3181958"/>
              <a:ext cx="1073878" cy="845661"/>
            </a:xfrm>
            <a:custGeom>
              <a:avLst/>
              <a:gdLst/>
              <a:ahLst/>
              <a:cxnLst/>
              <a:rect l="l" t="t" r="r" b="b"/>
              <a:pathLst>
                <a:path w="14780" h="11639" fill="none" extrusionOk="0">
                  <a:moveTo>
                    <a:pt x="14714" y="11433"/>
                  </a:moveTo>
                  <a:lnTo>
                    <a:pt x="7390" y="1"/>
                  </a:lnTo>
                  <a:lnTo>
                    <a:pt x="69" y="11433"/>
                  </a:lnTo>
                  <a:cubicBezTo>
                    <a:pt x="0" y="11514"/>
                    <a:pt x="60" y="11638"/>
                    <a:pt x="165" y="11638"/>
                  </a:cubicBezTo>
                  <a:lnTo>
                    <a:pt x="14615" y="11638"/>
                  </a:lnTo>
                  <a:cubicBezTo>
                    <a:pt x="14722" y="11638"/>
                    <a:pt x="14780" y="11514"/>
                    <a:pt x="14714" y="11433"/>
                  </a:cubicBez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8"/>
            <p:cNvSpPr/>
            <p:nvPr/>
          </p:nvSpPr>
          <p:spPr>
            <a:xfrm>
              <a:off x="3490682" y="3876998"/>
              <a:ext cx="1088337" cy="334297"/>
            </a:xfrm>
            <a:custGeom>
              <a:avLst/>
              <a:gdLst/>
              <a:ahLst/>
              <a:cxnLst/>
              <a:rect l="l" t="t" r="r" b="b"/>
              <a:pathLst>
                <a:path w="14979" h="4601" extrusionOk="0">
                  <a:moveTo>
                    <a:pt x="7488" y="1"/>
                  </a:moveTo>
                  <a:cubicBezTo>
                    <a:pt x="3352" y="1"/>
                    <a:pt x="0" y="1029"/>
                    <a:pt x="0" y="2301"/>
                  </a:cubicBezTo>
                  <a:cubicBezTo>
                    <a:pt x="0" y="3571"/>
                    <a:pt x="3352" y="4601"/>
                    <a:pt x="7488" y="4601"/>
                  </a:cubicBezTo>
                  <a:cubicBezTo>
                    <a:pt x="11624" y="4601"/>
                    <a:pt x="14978" y="3571"/>
                    <a:pt x="14978" y="2301"/>
                  </a:cubicBezTo>
                  <a:cubicBezTo>
                    <a:pt x="14978" y="1029"/>
                    <a:pt x="11624" y="1"/>
                    <a:pt x="7488"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8"/>
            <p:cNvSpPr/>
            <p:nvPr/>
          </p:nvSpPr>
          <p:spPr>
            <a:xfrm>
              <a:off x="3490682" y="3876998"/>
              <a:ext cx="1088337" cy="334297"/>
            </a:xfrm>
            <a:custGeom>
              <a:avLst/>
              <a:gdLst/>
              <a:ahLst/>
              <a:cxnLst/>
              <a:rect l="l" t="t" r="r" b="b"/>
              <a:pathLst>
                <a:path w="14979" h="4601" fill="none" extrusionOk="0">
                  <a:moveTo>
                    <a:pt x="14978" y="2301"/>
                  </a:moveTo>
                  <a:cubicBezTo>
                    <a:pt x="14978" y="3571"/>
                    <a:pt x="11624" y="4601"/>
                    <a:pt x="7488" y="4601"/>
                  </a:cubicBezTo>
                  <a:cubicBezTo>
                    <a:pt x="3352" y="4601"/>
                    <a:pt x="0" y="3571"/>
                    <a:pt x="0" y="2301"/>
                  </a:cubicBezTo>
                  <a:cubicBezTo>
                    <a:pt x="0" y="1029"/>
                    <a:pt x="3352" y="1"/>
                    <a:pt x="7488" y="1"/>
                  </a:cubicBezTo>
                  <a:cubicBezTo>
                    <a:pt x="11624" y="1"/>
                    <a:pt x="14978" y="1029"/>
                    <a:pt x="14978" y="2301"/>
                  </a:cubicBez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8"/>
            <p:cNvSpPr/>
            <p:nvPr/>
          </p:nvSpPr>
          <p:spPr>
            <a:xfrm>
              <a:off x="4440386" y="3001545"/>
              <a:ext cx="277116" cy="277116"/>
            </a:xfrm>
            <a:custGeom>
              <a:avLst/>
              <a:gdLst/>
              <a:ahLst/>
              <a:cxnLst/>
              <a:rect l="l" t="t" r="r" b="b"/>
              <a:pathLst>
                <a:path w="3814" h="3814" extrusionOk="0">
                  <a:moveTo>
                    <a:pt x="1" y="0"/>
                  </a:moveTo>
                  <a:lnTo>
                    <a:pt x="1" y="3814"/>
                  </a:lnTo>
                  <a:lnTo>
                    <a:pt x="3814" y="3814"/>
                  </a:lnTo>
                  <a:lnTo>
                    <a:pt x="3814"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8"/>
            <p:cNvSpPr/>
            <p:nvPr/>
          </p:nvSpPr>
          <p:spPr>
            <a:xfrm>
              <a:off x="4440386" y="3001545"/>
              <a:ext cx="277116" cy="277116"/>
            </a:xfrm>
            <a:custGeom>
              <a:avLst/>
              <a:gdLst/>
              <a:ahLst/>
              <a:cxnLst/>
              <a:rect l="l" t="t" r="r" b="b"/>
              <a:pathLst>
                <a:path w="3814" h="3814" fill="none" extrusionOk="0">
                  <a:moveTo>
                    <a:pt x="3814" y="0"/>
                  </a:moveTo>
                  <a:lnTo>
                    <a:pt x="1" y="3814"/>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8"/>
            <p:cNvSpPr/>
            <p:nvPr/>
          </p:nvSpPr>
          <p:spPr>
            <a:xfrm>
              <a:off x="4440386" y="3001545"/>
              <a:ext cx="277116" cy="277116"/>
            </a:xfrm>
            <a:custGeom>
              <a:avLst/>
              <a:gdLst/>
              <a:ahLst/>
              <a:cxnLst/>
              <a:rect l="l" t="t" r="r" b="b"/>
              <a:pathLst>
                <a:path w="3814" h="3814" fill="none" extrusionOk="0">
                  <a:moveTo>
                    <a:pt x="3814" y="3814"/>
                  </a:moveTo>
                  <a:lnTo>
                    <a:pt x="1" y="0"/>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58"/>
          <p:cNvGrpSpPr/>
          <p:nvPr/>
        </p:nvGrpSpPr>
        <p:grpSpPr>
          <a:xfrm>
            <a:off x="2815782" y="2990958"/>
            <a:ext cx="1473630" cy="1470231"/>
            <a:chOff x="603650" y="862850"/>
            <a:chExt cx="1449425" cy="1446224"/>
          </a:xfrm>
        </p:grpSpPr>
        <p:sp>
          <p:nvSpPr>
            <p:cNvPr id="1058" name="Google Shape;1058;p58"/>
            <p:cNvSpPr/>
            <p:nvPr/>
          </p:nvSpPr>
          <p:spPr>
            <a:xfrm>
              <a:off x="603650" y="1307038"/>
              <a:ext cx="1449387" cy="1002036"/>
            </a:xfrm>
            <a:custGeom>
              <a:avLst/>
              <a:gdLst/>
              <a:ahLst/>
              <a:cxnLst/>
              <a:rect l="l" t="t" r="r" b="b"/>
              <a:pathLst>
                <a:path w="41996" h="29034" extrusionOk="0">
                  <a:moveTo>
                    <a:pt x="0" y="1"/>
                  </a:moveTo>
                  <a:lnTo>
                    <a:pt x="0" y="29034"/>
                  </a:lnTo>
                  <a:lnTo>
                    <a:pt x="41996" y="29034"/>
                  </a:lnTo>
                  <a:lnTo>
                    <a:pt x="41996" y="1"/>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8"/>
            <p:cNvSpPr/>
            <p:nvPr/>
          </p:nvSpPr>
          <p:spPr>
            <a:xfrm>
              <a:off x="603650" y="1307038"/>
              <a:ext cx="1449387" cy="35"/>
            </a:xfrm>
            <a:custGeom>
              <a:avLst/>
              <a:gdLst/>
              <a:ahLst/>
              <a:cxnLst/>
              <a:rect l="l" t="t" r="r" b="b"/>
              <a:pathLst>
                <a:path w="41996" h="1" fill="none" extrusionOk="0">
                  <a:moveTo>
                    <a:pt x="0" y="1"/>
                  </a:moveTo>
                  <a:lnTo>
                    <a:pt x="41996" y="1"/>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8"/>
            <p:cNvSpPr/>
            <p:nvPr/>
          </p:nvSpPr>
          <p:spPr>
            <a:xfrm>
              <a:off x="603650" y="1507422"/>
              <a:ext cx="1449387" cy="35"/>
            </a:xfrm>
            <a:custGeom>
              <a:avLst/>
              <a:gdLst/>
              <a:ahLst/>
              <a:cxnLst/>
              <a:rect l="l" t="t" r="r" b="b"/>
              <a:pathLst>
                <a:path w="41996" h="1" fill="none" extrusionOk="0">
                  <a:moveTo>
                    <a:pt x="0" y="0"/>
                  </a:moveTo>
                  <a:lnTo>
                    <a:pt x="41996" y="0"/>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8"/>
            <p:cNvSpPr/>
            <p:nvPr/>
          </p:nvSpPr>
          <p:spPr>
            <a:xfrm>
              <a:off x="603650" y="1707876"/>
              <a:ext cx="1449387" cy="35"/>
            </a:xfrm>
            <a:custGeom>
              <a:avLst/>
              <a:gdLst/>
              <a:ahLst/>
              <a:cxnLst/>
              <a:rect l="l" t="t" r="r" b="b"/>
              <a:pathLst>
                <a:path w="41996" h="1" fill="none" extrusionOk="0">
                  <a:moveTo>
                    <a:pt x="0" y="0"/>
                  </a:moveTo>
                  <a:lnTo>
                    <a:pt x="41996" y="0"/>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8"/>
            <p:cNvSpPr/>
            <p:nvPr/>
          </p:nvSpPr>
          <p:spPr>
            <a:xfrm>
              <a:off x="603650" y="1908261"/>
              <a:ext cx="1449387" cy="35"/>
            </a:xfrm>
            <a:custGeom>
              <a:avLst/>
              <a:gdLst/>
              <a:ahLst/>
              <a:cxnLst/>
              <a:rect l="l" t="t" r="r" b="b"/>
              <a:pathLst>
                <a:path w="41996" h="1" fill="none" extrusionOk="0">
                  <a:moveTo>
                    <a:pt x="0" y="0"/>
                  </a:moveTo>
                  <a:lnTo>
                    <a:pt x="41996" y="0"/>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8"/>
            <p:cNvSpPr/>
            <p:nvPr/>
          </p:nvSpPr>
          <p:spPr>
            <a:xfrm>
              <a:off x="603650" y="2108681"/>
              <a:ext cx="1449387" cy="35"/>
            </a:xfrm>
            <a:custGeom>
              <a:avLst/>
              <a:gdLst/>
              <a:ahLst/>
              <a:cxnLst/>
              <a:rect l="l" t="t" r="r" b="b"/>
              <a:pathLst>
                <a:path w="41996" h="1" fill="none" extrusionOk="0">
                  <a:moveTo>
                    <a:pt x="0" y="1"/>
                  </a:moveTo>
                  <a:lnTo>
                    <a:pt x="41996" y="1"/>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8"/>
            <p:cNvSpPr/>
            <p:nvPr/>
          </p:nvSpPr>
          <p:spPr>
            <a:xfrm>
              <a:off x="2053040" y="1307038"/>
              <a:ext cx="35" cy="1002036"/>
            </a:xfrm>
            <a:custGeom>
              <a:avLst/>
              <a:gdLst/>
              <a:ahLst/>
              <a:cxnLst/>
              <a:rect l="l" t="t" r="r" b="b"/>
              <a:pathLst>
                <a:path w="1" h="29034" fill="none" extrusionOk="0">
                  <a:moveTo>
                    <a:pt x="1" y="1"/>
                  </a:moveTo>
                  <a:lnTo>
                    <a:pt x="1" y="29034"/>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8"/>
            <p:cNvSpPr/>
            <p:nvPr/>
          </p:nvSpPr>
          <p:spPr>
            <a:xfrm>
              <a:off x="1811516" y="1307038"/>
              <a:ext cx="35" cy="1002036"/>
            </a:xfrm>
            <a:custGeom>
              <a:avLst/>
              <a:gdLst/>
              <a:ahLst/>
              <a:cxnLst/>
              <a:rect l="l" t="t" r="r" b="b"/>
              <a:pathLst>
                <a:path w="1" h="29034" fill="none" extrusionOk="0">
                  <a:moveTo>
                    <a:pt x="0" y="1"/>
                  </a:moveTo>
                  <a:lnTo>
                    <a:pt x="0" y="29034"/>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8"/>
            <p:cNvSpPr/>
            <p:nvPr/>
          </p:nvSpPr>
          <p:spPr>
            <a:xfrm>
              <a:off x="1569887" y="1307038"/>
              <a:ext cx="35" cy="1002036"/>
            </a:xfrm>
            <a:custGeom>
              <a:avLst/>
              <a:gdLst/>
              <a:ahLst/>
              <a:cxnLst/>
              <a:rect l="l" t="t" r="r" b="b"/>
              <a:pathLst>
                <a:path w="1" h="29034" fill="none" extrusionOk="0">
                  <a:moveTo>
                    <a:pt x="0" y="1"/>
                  </a:moveTo>
                  <a:lnTo>
                    <a:pt x="0" y="29034"/>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8"/>
            <p:cNvSpPr/>
            <p:nvPr/>
          </p:nvSpPr>
          <p:spPr>
            <a:xfrm>
              <a:off x="1328328" y="1307038"/>
              <a:ext cx="35" cy="1002036"/>
            </a:xfrm>
            <a:custGeom>
              <a:avLst/>
              <a:gdLst/>
              <a:ahLst/>
              <a:cxnLst/>
              <a:rect l="l" t="t" r="r" b="b"/>
              <a:pathLst>
                <a:path w="1" h="29034" fill="none" extrusionOk="0">
                  <a:moveTo>
                    <a:pt x="1" y="1"/>
                  </a:moveTo>
                  <a:lnTo>
                    <a:pt x="1" y="29034"/>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8"/>
            <p:cNvSpPr/>
            <p:nvPr/>
          </p:nvSpPr>
          <p:spPr>
            <a:xfrm>
              <a:off x="1086803" y="1307038"/>
              <a:ext cx="35" cy="1002036"/>
            </a:xfrm>
            <a:custGeom>
              <a:avLst/>
              <a:gdLst/>
              <a:ahLst/>
              <a:cxnLst/>
              <a:rect l="l" t="t" r="r" b="b"/>
              <a:pathLst>
                <a:path w="1" h="29034" fill="none" extrusionOk="0">
                  <a:moveTo>
                    <a:pt x="0" y="1"/>
                  </a:moveTo>
                  <a:lnTo>
                    <a:pt x="0" y="29034"/>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8"/>
            <p:cNvSpPr/>
            <p:nvPr/>
          </p:nvSpPr>
          <p:spPr>
            <a:xfrm>
              <a:off x="845175" y="1307038"/>
              <a:ext cx="35" cy="1002036"/>
            </a:xfrm>
            <a:custGeom>
              <a:avLst/>
              <a:gdLst/>
              <a:ahLst/>
              <a:cxnLst/>
              <a:rect l="l" t="t" r="r" b="b"/>
              <a:pathLst>
                <a:path w="1" h="29034" fill="none" extrusionOk="0">
                  <a:moveTo>
                    <a:pt x="1" y="1"/>
                  </a:moveTo>
                  <a:lnTo>
                    <a:pt x="1" y="29034"/>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8"/>
            <p:cNvSpPr/>
            <p:nvPr/>
          </p:nvSpPr>
          <p:spPr>
            <a:xfrm>
              <a:off x="603650" y="1307038"/>
              <a:ext cx="35" cy="1002036"/>
            </a:xfrm>
            <a:custGeom>
              <a:avLst/>
              <a:gdLst/>
              <a:ahLst/>
              <a:cxnLst/>
              <a:rect l="l" t="t" r="r" b="b"/>
              <a:pathLst>
                <a:path w="1" h="29034" fill="none" extrusionOk="0">
                  <a:moveTo>
                    <a:pt x="0" y="1"/>
                  </a:moveTo>
                  <a:lnTo>
                    <a:pt x="0" y="29034"/>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8"/>
            <p:cNvSpPr/>
            <p:nvPr/>
          </p:nvSpPr>
          <p:spPr>
            <a:xfrm>
              <a:off x="603650" y="1307038"/>
              <a:ext cx="1449387" cy="1002036"/>
            </a:xfrm>
            <a:custGeom>
              <a:avLst/>
              <a:gdLst/>
              <a:ahLst/>
              <a:cxnLst/>
              <a:rect l="l" t="t" r="r" b="b"/>
              <a:pathLst>
                <a:path w="41996" h="29034" fill="none" extrusionOk="0">
                  <a:moveTo>
                    <a:pt x="0" y="1"/>
                  </a:moveTo>
                  <a:lnTo>
                    <a:pt x="41996" y="1"/>
                  </a:lnTo>
                  <a:lnTo>
                    <a:pt x="41996" y="29034"/>
                  </a:lnTo>
                  <a:lnTo>
                    <a:pt x="0" y="29034"/>
                  </a:ln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8"/>
            <p:cNvSpPr/>
            <p:nvPr/>
          </p:nvSpPr>
          <p:spPr>
            <a:xfrm>
              <a:off x="752437" y="1519226"/>
              <a:ext cx="1151820" cy="530699"/>
            </a:xfrm>
            <a:custGeom>
              <a:avLst/>
              <a:gdLst/>
              <a:ahLst/>
              <a:cxnLst/>
              <a:rect l="l" t="t" r="r" b="b"/>
              <a:pathLst>
                <a:path w="33374" h="15377" extrusionOk="0">
                  <a:moveTo>
                    <a:pt x="9406" y="0"/>
                  </a:moveTo>
                  <a:cubicBezTo>
                    <a:pt x="8500" y="0"/>
                    <a:pt x="7630" y="357"/>
                    <a:pt x="6984" y="994"/>
                  </a:cubicBezTo>
                  <a:lnTo>
                    <a:pt x="1029" y="6858"/>
                  </a:lnTo>
                  <a:cubicBezTo>
                    <a:pt x="779" y="7104"/>
                    <a:pt x="571" y="7386"/>
                    <a:pt x="409" y="7689"/>
                  </a:cubicBezTo>
                  <a:cubicBezTo>
                    <a:pt x="144" y="8185"/>
                    <a:pt x="1" y="8743"/>
                    <a:pt x="1" y="9316"/>
                  </a:cubicBezTo>
                  <a:lnTo>
                    <a:pt x="1" y="11924"/>
                  </a:lnTo>
                  <a:cubicBezTo>
                    <a:pt x="1" y="13831"/>
                    <a:pt x="1546" y="15376"/>
                    <a:pt x="3451" y="15376"/>
                  </a:cubicBezTo>
                  <a:lnTo>
                    <a:pt x="29923" y="15376"/>
                  </a:lnTo>
                  <a:cubicBezTo>
                    <a:pt x="31830" y="15376"/>
                    <a:pt x="33373" y="13831"/>
                    <a:pt x="33373" y="11924"/>
                  </a:cubicBezTo>
                  <a:lnTo>
                    <a:pt x="33373" y="9316"/>
                  </a:lnTo>
                  <a:cubicBezTo>
                    <a:pt x="33373" y="8743"/>
                    <a:pt x="33232" y="8185"/>
                    <a:pt x="32965" y="7689"/>
                  </a:cubicBezTo>
                  <a:cubicBezTo>
                    <a:pt x="32802" y="7384"/>
                    <a:pt x="32595" y="7104"/>
                    <a:pt x="32345" y="6858"/>
                  </a:cubicBezTo>
                  <a:lnTo>
                    <a:pt x="26389" y="994"/>
                  </a:lnTo>
                  <a:cubicBezTo>
                    <a:pt x="25742" y="357"/>
                    <a:pt x="24874" y="0"/>
                    <a:pt x="23968"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8"/>
            <p:cNvSpPr/>
            <p:nvPr/>
          </p:nvSpPr>
          <p:spPr>
            <a:xfrm>
              <a:off x="752437" y="1784600"/>
              <a:ext cx="1151820" cy="265332"/>
            </a:xfrm>
            <a:custGeom>
              <a:avLst/>
              <a:gdLst/>
              <a:ahLst/>
              <a:cxnLst/>
              <a:rect l="l" t="t" r="r" b="b"/>
              <a:pathLst>
                <a:path w="33374" h="7688" extrusionOk="0">
                  <a:moveTo>
                    <a:pt x="409" y="0"/>
                  </a:moveTo>
                  <a:cubicBezTo>
                    <a:pt x="144" y="496"/>
                    <a:pt x="1" y="1054"/>
                    <a:pt x="1" y="1627"/>
                  </a:cubicBezTo>
                  <a:lnTo>
                    <a:pt x="1" y="4235"/>
                  </a:lnTo>
                  <a:cubicBezTo>
                    <a:pt x="1" y="6142"/>
                    <a:pt x="1546" y="7687"/>
                    <a:pt x="3451" y="7687"/>
                  </a:cubicBezTo>
                  <a:lnTo>
                    <a:pt x="29923" y="7687"/>
                  </a:lnTo>
                  <a:cubicBezTo>
                    <a:pt x="31830" y="7687"/>
                    <a:pt x="33373" y="6142"/>
                    <a:pt x="33373" y="4235"/>
                  </a:cubicBezTo>
                  <a:lnTo>
                    <a:pt x="33373" y="1627"/>
                  </a:lnTo>
                  <a:cubicBezTo>
                    <a:pt x="33373" y="1054"/>
                    <a:pt x="33232" y="496"/>
                    <a:pt x="32965" y="0"/>
                  </a:cubicBezTo>
                  <a:close/>
                </a:path>
              </a:pathLst>
            </a:cu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8"/>
            <p:cNvSpPr/>
            <p:nvPr/>
          </p:nvSpPr>
          <p:spPr>
            <a:xfrm>
              <a:off x="752437" y="1519226"/>
              <a:ext cx="1151820" cy="530699"/>
            </a:xfrm>
            <a:custGeom>
              <a:avLst/>
              <a:gdLst/>
              <a:ahLst/>
              <a:cxnLst/>
              <a:rect l="l" t="t" r="r" b="b"/>
              <a:pathLst>
                <a:path w="33374" h="15377" fill="none" extrusionOk="0">
                  <a:moveTo>
                    <a:pt x="26389" y="994"/>
                  </a:moveTo>
                  <a:cubicBezTo>
                    <a:pt x="25744" y="357"/>
                    <a:pt x="24874" y="0"/>
                    <a:pt x="23968" y="0"/>
                  </a:cubicBezTo>
                  <a:lnTo>
                    <a:pt x="9406" y="0"/>
                  </a:lnTo>
                  <a:cubicBezTo>
                    <a:pt x="8500" y="0"/>
                    <a:pt x="7630" y="357"/>
                    <a:pt x="6984" y="994"/>
                  </a:cubicBezTo>
                  <a:lnTo>
                    <a:pt x="1029" y="6858"/>
                  </a:lnTo>
                  <a:cubicBezTo>
                    <a:pt x="370" y="7506"/>
                    <a:pt x="1" y="8393"/>
                    <a:pt x="1" y="9316"/>
                  </a:cubicBezTo>
                  <a:lnTo>
                    <a:pt x="1" y="11924"/>
                  </a:lnTo>
                  <a:cubicBezTo>
                    <a:pt x="1" y="13831"/>
                    <a:pt x="1546" y="15376"/>
                    <a:pt x="3451" y="15376"/>
                  </a:cubicBezTo>
                  <a:lnTo>
                    <a:pt x="29923" y="15376"/>
                  </a:lnTo>
                  <a:cubicBezTo>
                    <a:pt x="31828" y="15376"/>
                    <a:pt x="33373" y="13831"/>
                    <a:pt x="33373" y="11924"/>
                  </a:cubicBezTo>
                  <a:lnTo>
                    <a:pt x="33373" y="9316"/>
                  </a:lnTo>
                  <a:cubicBezTo>
                    <a:pt x="33373" y="8393"/>
                    <a:pt x="33003" y="7506"/>
                    <a:pt x="32345" y="6858"/>
                  </a:cubicBezTo>
                  <a:lnTo>
                    <a:pt x="26389" y="992"/>
                  </a:ln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8"/>
            <p:cNvSpPr/>
            <p:nvPr/>
          </p:nvSpPr>
          <p:spPr>
            <a:xfrm>
              <a:off x="825054" y="1784600"/>
              <a:ext cx="1006592" cy="35"/>
            </a:xfrm>
            <a:custGeom>
              <a:avLst/>
              <a:gdLst/>
              <a:ahLst/>
              <a:cxnLst/>
              <a:rect l="l" t="t" r="r" b="b"/>
              <a:pathLst>
                <a:path w="29166" h="1" fill="none" extrusionOk="0">
                  <a:moveTo>
                    <a:pt x="0" y="0"/>
                  </a:moveTo>
                  <a:lnTo>
                    <a:pt x="29166" y="0"/>
                  </a:lnTo>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8"/>
            <p:cNvSpPr/>
            <p:nvPr/>
          </p:nvSpPr>
          <p:spPr>
            <a:xfrm>
              <a:off x="1272209" y="1185102"/>
              <a:ext cx="112304" cy="393891"/>
            </a:xfrm>
            <a:custGeom>
              <a:avLst/>
              <a:gdLst/>
              <a:ahLst/>
              <a:cxnLst/>
              <a:rect l="l" t="t" r="r" b="b"/>
              <a:pathLst>
                <a:path w="3254" h="11413" extrusionOk="0">
                  <a:moveTo>
                    <a:pt x="0" y="0"/>
                  </a:moveTo>
                  <a:lnTo>
                    <a:pt x="0" y="11413"/>
                  </a:lnTo>
                  <a:lnTo>
                    <a:pt x="3254" y="11413"/>
                  </a:lnTo>
                  <a:lnTo>
                    <a:pt x="3254" y="0"/>
                  </a:lnTo>
                  <a:close/>
                </a:path>
              </a:pathLst>
            </a:cu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8"/>
            <p:cNvSpPr/>
            <p:nvPr/>
          </p:nvSpPr>
          <p:spPr>
            <a:xfrm>
              <a:off x="1272209" y="1185102"/>
              <a:ext cx="112304" cy="393891"/>
            </a:xfrm>
            <a:custGeom>
              <a:avLst/>
              <a:gdLst/>
              <a:ahLst/>
              <a:cxnLst/>
              <a:rect l="l" t="t" r="r" b="b"/>
              <a:pathLst>
                <a:path w="3254" h="11413" fill="none" extrusionOk="0">
                  <a:moveTo>
                    <a:pt x="0" y="0"/>
                  </a:moveTo>
                  <a:lnTo>
                    <a:pt x="3254" y="0"/>
                  </a:lnTo>
                  <a:lnTo>
                    <a:pt x="3254" y="11413"/>
                  </a:lnTo>
                  <a:lnTo>
                    <a:pt x="0" y="11413"/>
                  </a:ln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8"/>
            <p:cNvSpPr/>
            <p:nvPr/>
          </p:nvSpPr>
          <p:spPr>
            <a:xfrm>
              <a:off x="1140955" y="1436290"/>
              <a:ext cx="374806" cy="220707"/>
            </a:xfrm>
            <a:custGeom>
              <a:avLst/>
              <a:gdLst/>
              <a:ahLst/>
              <a:cxnLst/>
              <a:rect l="l" t="t" r="r" b="b"/>
              <a:pathLst>
                <a:path w="10860" h="6395" extrusionOk="0">
                  <a:moveTo>
                    <a:pt x="5430" y="1"/>
                  </a:moveTo>
                  <a:cubicBezTo>
                    <a:pt x="3282" y="1"/>
                    <a:pt x="1424" y="1247"/>
                    <a:pt x="543" y="3057"/>
                  </a:cubicBezTo>
                  <a:cubicBezTo>
                    <a:pt x="195" y="3774"/>
                    <a:pt x="0" y="4579"/>
                    <a:pt x="0" y="5430"/>
                  </a:cubicBezTo>
                  <a:lnTo>
                    <a:pt x="0" y="6394"/>
                  </a:lnTo>
                  <a:lnTo>
                    <a:pt x="10859" y="6394"/>
                  </a:lnTo>
                  <a:lnTo>
                    <a:pt x="10859" y="5430"/>
                  </a:lnTo>
                  <a:cubicBezTo>
                    <a:pt x="10859" y="4579"/>
                    <a:pt x="10665" y="3774"/>
                    <a:pt x="10316" y="3057"/>
                  </a:cubicBezTo>
                  <a:cubicBezTo>
                    <a:pt x="9436" y="1247"/>
                    <a:pt x="7578" y="1"/>
                    <a:pt x="5430" y="1"/>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8"/>
            <p:cNvSpPr/>
            <p:nvPr/>
          </p:nvSpPr>
          <p:spPr>
            <a:xfrm>
              <a:off x="1159695" y="1436290"/>
              <a:ext cx="337325" cy="178637"/>
            </a:xfrm>
            <a:custGeom>
              <a:avLst/>
              <a:gdLst/>
              <a:ahLst/>
              <a:cxnLst/>
              <a:rect l="l" t="t" r="r" b="b"/>
              <a:pathLst>
                <a:path w="9774" h="5176" extrusionOk="0">
                  <a:moveTo>
                    <a:pt x="4887" y="1"/>
                  </a:moveTo>
                  <a:cubicBezTo>
                    <a:pt x="2739" y="1"/>
                    <a:pt x="881" y="1247"/>
                    <a:pt x="0" y="3057"/>
                  </a:cubicBezTo>
                  <a:cubicBezTo>
                    <a:pt x="999" y="4327"/>
                    <a:pt x="2813" y="5176"/>
                    <a:pt x="4887" y="5176"/>
                  </a:cubicBezTo>
                  <a:cubicBezTo>
                    <a:pt x="6960" y="5176"/>
                    <a:pt x="8775" y="4327"/>
                    <a:pt x="9773" y="3057"/>
                  </a:cubicBezTo>
                  <a:cubicBezTo>
                    <a:pt x="8893" y="1247"/>
                    <a:pt x="7035" y="1"/>
                    <a:pt x="48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8"/>
            <p:cNvSpPr/>
            <p:nvPr/>
          </p:nvSpPr>
          <p:spPr>
            <a:xfrm>
              <a:off x="1140955" y="1436290"/>
              <a:ext cx="374806" cy="220707"/>
            </a:xfrm>
            <a:custGeom>
              <a:avLst/>
              <a:gdLst/>
              <a:ahLst/>
              <a:cxnLst/>
              <a:rect l="l" t="t" r="r" b="b"/>
              <a:pathLst>
                <a:path w="10860" h="6395" fill="none" extrusionOk="0">
                  <a:moveTo>
                    <a:pt x="5430" y="1"/>
                  </a:moveTo>
                  <a:lnTo>
                    <a:pt x="5430" y="1"/>
                  </a:lnTo>
                  <a:cubicBezTo>
                    <a:pt x="8427" y="1"/>
                    <a:pt x="10859" y="2433"/>
                    <a:pt x="10859" y="5430"/>
                  </a:cubicBezTo>
                  <a:lnTo>
                    <a:pt x="10859" y="6394"/>
                  </a:lnTo>
                  <a:lnTo>
                    <a:pt x="0" y="6394"/>
                  </a:lnTo>
                  <a:lnTo>
                    <a:pt x="0" y="5430"/>
                  </a:lnTo>
                  <a:cubicBezTo>
                    <a:pt x="0" y="2433"/>
                    <a:pt x="2433" y="1"/>
                    <a:pt x="5430" y="1"/>
                  </a:cubicBez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8"/>
            <p:cNvSpPr/>
            <p:nvPr/>
          </p:nvSpPr>
          <p:spPr>
            <a:xfrm>
              <a:off x="1141541" y="862850"/>
              <a:ext cx="373701" cy="373701"/>
            </a:xfrm>
            <a:custGeom>
              <a:avLst/>
              <a:gdLst/>
              <a:ahLst/>
              <a:cxnLst/>
              <a:rect l="l" t="t" r="r" b="b"/>
              <a:pathLst>
                <a:path w="10828" h="10828" extrusionOk="0">
                  <a:moveTo>
                    <a:pt x="5413" y="0"/>
                  </a:moveTo>
                  <a:cubicBezTo>
                    <a:pt x="2422" y="0"/>
                    <a:pt x="0" y="2424"/>
                    <a:pt x="0" y="5412"/>
                  </a:cubicBezTo>
                  <a:cubicBezTo>
                    <a:pt x="0" y="8403"/>
                    <a:pt x="2422" y="10827"/>
                    <a:pt x="5413" y="10827"/>
                  </a:cubicBezTo>
                  <a:cubicBezTo>
                    <a:pt x="8403" y="10827"/>
                    <a:pt x="10827" y="8403"/>
                    <a:pt x="10827" y="5412"/>
                  </a:cubicBezTo>
                  <a:cubicBezTo>
                    <a:pt x="10827" y="2424"/>
                    <a:pt x="8403" y="0"/>
                    <a:pt x="5413"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8"/>
            <p:cNvSpPr/>
            <p:nvPr/>
          </p:nvSpPr>
          <p:spPr>
            <a:xfrm>
              <a:off x="1203597" y="890737"/>
              <a:ext cx="281898" cy="256842"/>
            </a:xfrm>
            <a:custGeom>
              <a:avLst/>
              <a:gdLst/>
              <a:ahLst/>
              <a:cxnLst/>
              <a:rect l="l" t="t" r="r" b="b"/>
              <a:pathLst>
                <a:path w="8168" h="7442" extrusionOk="0">
                  <a:moveTo>
                    <a:pt x="4085" y="0"/>
                  </a:moveTo>
                  <a:cubicBezTo>
                    <a:pt x="3133" y="0"/>
                    <a:pt x="2181" y="363"/>
                    <a:pt x="1454" y="1090"/>
                  </a:cubicBezTo>
                  <a:cubicBezTo>
                    <a:pt x="0" y="2544"/>
                    <a:pt x="0" y="4899"/>
                    <a:pt x="1454" y="6351"/>
                  </a:cubicBezTo>
                  <a:cubicBezTo>
                    <a:pt x="2181" y="7078"/>
                    <a:pt x="3133" y="7441"/>
                    <a:pt x="4085" y="7441"/>
                  </a:cubicBezTo>
                  <a:cubicBezTo>
                    <a:pt x="5037" y="7441"/>
                    <a:pt x="5989" y="7078"/>
                    <a:pt x="6714" y="6351"/>
                  </a:cubicBezTo>
                  <a:cubicBezTo>
                    <a:pt x="8168" y="4899"/>
                    <a:pt x="8168" y="2544"/>
                    <a:pt x="6714" y="1090"/>
                  </a:cubicBezTo>
                  <a:cubicBezTo>
                    <a:pt x="5989" y="363"/>
                    <a:pt x="5037" y="0"/>
                    <a:pt x="4085" y="0"/>
                  </a:cubicBezTo>
                  <a:close/>
                </a:path>
              </a:pathLst>
            </a:custGeom>
            <a:solidFill>
              <a:srgbClr val="FFFFF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8"/>
            <p:cNvSpPr/>
            <p:nvPr/>
          </p:nvSpPr>
          <p:spPr>
            <a:xfrm>
              <a:off x="1141541" y="862850"/>
              <a:ext cx="373701" cy="373701"/>
            </a:xfrm>
            <a:custGeom>
              <a:avLst/>
              <a:gdLst/>
              <a:ahLst/>
              <a:cxnLst/>
              <a:rect l="l" t="t" r="r" b="b"/>
              <a:pathLst>
                <a:path w="10828" h="10828" fill="none" extrusionOk="0">
                  <a:moveTo>
                    <a:pt x="10827" y="5412"/>
                  </a:moveTo>
                  <a:cubicBezTo>
                    <a:pt x="10827" y="8403"/>
                    <a:pt x="8403" y="10827"/>
                    <a:pt x="5413" y="10827"/>
                  </a:cubicBezTo>
                  <a:cubicBezTo>
                    <a:pt x="2422" y="10827"/>
                    <a:pt x="0" y="8403"/>
                    <a:pt x="0" y="5412"/>
                  </a:cubicBezTo>
                  <a:cubicBezTo>
                    <a:pt x="0" y="2424"/>
                    <a:pt x="2422" y="0"/>
                    <a:pt x="5413" y="0"/>
                  </a:cubicBezTo>
                  <a:cubicBezTo>
                    <a:pt x="8403" y="0"/>
                    <a:pt x="10827" y="2424"/>
                    <a:pt x="10827" y="5412"/>
                  </a:cubicBezTo>
                  <a:close/>
                </a:path>
              </a:pathLst>
            </a:custGeom>
            <a:noFill/>
            <a:ln w="28575" cap="flat" cmpd="sng">
              <a:solidFill>
                <a:schemeClr val="dk1"/>
              </a:solidFill>
              <a:prstDash val="solid"/>
              <a:miter lim="21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58"/>
          <p:cNvGrpSpPr/>
          <p:nvPr/>
        </p:nvGrpSpPr>
        <p:grpSpPr>
          <a:xfrm>
            <a:off x="6793953" y="3103410"/>
            <a:ext cx="1357909" cy="1357768"/>
            <a:chOff x="2643500" y="3103430"/>
            <a:chExt cx="1465316" cy="1465165"/>
          </a:xfrm>
        </p:grpSpPr>
        <p:sp>
          <p:nvSpPr>
            <p:cNvPr id="1085" name="Google Shape;1085;p58"/>
            <p:cNvSpPr/>
            <p:nvPr/>
          </p:nvSpPr>
          <p:spPr>
            <a:xfrm>
              <a:off x="2643500" y="3103430"/>
              <a:ext cx="1465316" cy="1465149"/>
            </a:xfrm>
            <a:custGeom>
              <a:avLst/>
              <a:gdLst/>
              <a:ahLst/>
              <a:cxnLst/>
              <a:rect l="l" t="t" r="r" b="b"/>
              <a:pathLst>
                <a:path w="26212" h="26209" extrusionOk="0">
                  <a:moveTo>
                    <a:pt x="13106" y="8653"/>
                  </a:moveTo>
                  <a:cubicBezTo>
                    <a:pt x="13517" y="8653"/>
                    <a:pt x="13916" y="8707"/>
                    <a:pt x="14291" y="8811"/>
                  </a:cubicBezTo>
                  <a:cubicBezTo>
                    <a:pt x="16175" y="9332"/>
                    <a:pt x="17556" y="11055"/>
                    <a:pt x="17556" y="13103"/>
                  </a:cubicBezTo>
                  <a:cubicBezTo>
                    <a:pt x="17556" y="15151"/>
                    <a:pt x="16175" y="16877"/>
                    <a:pt x="14294" y="17395"/>
                  </a:cubicBezTo>
                  <a:cubicBezTo>
                    <a:pt x="13916" y="17502"/>
                    <a:pt x="13517" y="17556"/>
                    <a:pt x="13106" y="17556"/>
                  </a:cubicBezTo>
                  <a:cubicBezTo>
                    <a:pt x="12695" y="17556"/>
                    <a:pt x="12296" y="17499"/>
                    <a:pt x="11918" y="17395"/>
                  </a:cubicBezTo>
                  <a:cubicBezTo>
                    <a:pt x="10037" y="16877"/>
                    <a:pt x="8653" y="15151"/>
                    <a:pt x="8653" y="13103"/>
                  </a:cubicBezTo>
                  <a:cubicBezTo>
                    <a:pt x="8653" y="11055"/>
                    <a:pt x="10037" y="9332"/>
                    <a:pt x="11918" y="8811"/>
                  </a:cubicBezTo>
                  <a:cubicBezTo>
                    <a:pt x="12296" y="8707"/>
                    <a:pt x="12695" y="8653"/>
                    <a:pt x="13106" y="8653"/>
                  </a:cubicBezTo>
                  <a:close/>
                  <a:moveTo>
                    <a:pt x="13106" y="0"/>
                  </a:moveTo>
                  <a:cubicBezTo>
                    <a:pt x="11897" y="0"/>
                    <a:pt x="10725" y="164"/>
                    <a:pt x="9614" y="471"/>
                  </a:cubicBezTo>
                  <a:cubicBezTo>
                    <a:pt x="4072" y="1998"/>
                    <a:pt x="0" y="7075"/>
                    <a:pt x="0" y="13103"/>
                  </a:cubicBezTo>
                  <a:cubicBezTo>
                    <a:pt x="0" y="19133"/>
                    <a:pt x="4072" y="24211"/>
                    <a:pt x="9612" y="25738"/>
                  </a:cubicBezTo>
                  <a:cubicBezTo>
                    <a:pt x="10725" y="26045"/>
                    <a:pt x="11894" y="26208"/>
                    <a:pt x="13106" y="26208"/>
                  </a:cubicBezTo>
                  <a:cubicBezTo>
                    <a:pt x="14314" y="26208"/>
                    <a:pt x="15487" y="26045"/>
                    <a:pt x="16597" y="25738"/>
                  </a:cubicBezTo>
                  <a:cubicBezTo>
                    <a:pt x="22140" y="24211"/>
                    <a:pt x="26211" y="19133"/>
                    <a:pt x="26211" y="13103"/>
                  </a:cubicBezTo>
                  <a:cubicBezTo>
                    <a:pt x="26211" y="7075"/>
                    <a:pt x="22140" y="1998"/>
                    <a:pt x="16597" y="471"/>
                  </a:cubicBezTo>
                  <a:cubicBezTo>
                    <a:pt x="15484" y="164"/>
                    <a:pt x="14314" y="0"/>
                    <a:pt x="13106"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8"/>
            <p:cNvSpPr/>
            <p:nvPr/>
          </p:nvSpPr>
          <p:spPr>
            <a:xfrm>
              <a:off x="2643500" y="3103430"/>
              <a:ext cx="1465149" cy="1465149"/>
            </a:xfrm>
            <a:custGeom>
              <a:avLst/>
              <a:gdLst/>
              <a:ahLst/>
              <a:cxnLst/>
              <a:rect l="l" t="t" r="r" b="b"/>
              <a:pathLst>
                <a:path w="26209" h="26209" fill="none" extrusionOk="0">
                  <a:moveTo>
                    <a:pt x="26208" y="13103"/>
                  </a:moveTo>
                  <a:cubicBezTo>
                    <a:pt x="26208" y="20342"/>
                    <a:pt x="20342" y="26208"/>
                    <a:pt x="13106" y="26208"/>
                  </a:cubicBezTo>
                  <a:cubicBezTo>
                    <a:pt x="5867" y="26208"/>
                    <a:pt x="0" y="20342"/>
                    <a:pt x="0" y="13103"/>
                  </a:cubicBezTo>
                  <a:cubicBezTo>
                    <a:pt x="0" y="5867"/>
                    <a:pt x="5867" y="0"/>
                    <a:pt x="13106" y="0"/>
                  </a:cubicBezTo>
                  <a:cubicBezTo>
                    <a:pt x="20342" y="0"/>
                    <a:pt x="26208" y="5867"/>
                    <a:pt x="26208" y="13103"/>
                  </a:cubicBezTo>
                  <a:close/>
                </a:path>
              </a:pathLst>
            </a:custGeom>
            <a:noFill/>
            <a:ln w="33125" cap="flat" cmpd="sng">
              <a:solidFill>
                <a:schemeClr val="dk1"/>
              </a:solidFill>
              <a:prstDash val="solid"/>
              <a:miter lim="29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8"/>
            <p:cNvSpPr/>
            <p:nvPr/>
          </p:nvSpPr>
          <p:spPr>
            <a:xfrm>
              <a:off x="2994573" y="3454335"/>
              <a:ext cx="763181" cy="763181"/>
            </a:xfrm>
            <a:custGeom>
              <a:avLst/>
              <a:gdLst/>
              <a:ahLst/>
              <a:cxnLst/>
              <a:rect l="l" t="t" r="r" b="b"/>
              <a:pathLst>
                <a:path w="13652" h="13652" extrusionOk="0">
                  <a:moveTo>
                    <a:pt x="6912" y="2376"/>
                  </a:moveTo>
                  <a:cubicBezTo>
                    <a:pt x="6930" y="2376"/>
                    <a:pt x="6951" y="2376"/>
                    <a:pt x="6969" y="2379"/>
                  </a:cubicBezTo>
                  <a:cubicBezTo>
                    <a:pt x="6999" y="2379"/>
                    <a:pt x="7031" y="2379"/>
                    <a:pt x="7064" y="2382"/>
                  </a:cubicBezTo>
                  <a:cubicBezTo>
                    <a:pt x="7085" y="2382"/>
                    <a:pt x="7109" y="2385"/>
                    <a:pt x="7132" y="2385"/>
                  </a:cubicBezTo>
                  <a:cubicBezTo>
                    <a:pt x="7150" y="2388"/>
                    <a:pt x="7168" y="2388"/>
                    <a:pt x="7189" y="2391"/>
                  </a:cubicBezTo>
                  <a:cubicBezTo>
                    <a:pt x="7201" y="2391"/>
                    <a:pt x="7210" y="2391"/>
                    <a:pt x="7222" y="2394"/>
                  </a:cubicBezTo>
                  <a:cubicBezTo>
                    <a:pt x="7249" y="2397"/>
                    <a:pt x="7278" y="2400"/>
                    <a:pt x="7305" y="2403"/>
                  </a:cubicBezTo>
                  <a:cubicBezTo>
                    <a:pt x="7320" y="2403"/>
                    <a:pt x="7335" y="2406"/>
                    <a:pt x="7353" y="2406"/>
                  </a:cubicBezTo>
                  <a:cubicBezTo>
                    <a:pt x="7380" y="2409"/>
                    <a:pt x="7409" y="2415"/>
                    <a:pt x="7439" y="2418"/>
                  </a:cubicBezTo>
                  <a:cubicBezTo>
                    <a:pt x="7460" y="2421"/>
                    <a:pt x="7481" y="2424"/>
                    <a:pt x="7502" y="2427"/>
                  </a:cubicBezTo>
                  <a:cubicBezTo>
                    <a:pt x="7522" y="2430"/>
                    <a:pt x="7543" y="2433"/>
                    <a:pt x="7564" y="2436"/>
                  </a:cubicBezTo>
                  <a:cubicBezTo>
                    <a:pt x="7576" y="2439"/>
                    <a:pt x="7588" y="2442"/>
                    <a:pt x="7600" y="2442"/>
                  </a:cubicBezTo>
                  <a:cubicBezTo>
                    <a:pt x="7621" y="2447"/>
                    <a:pt x="7638" y="2450"/>
                    <a:pt x="7656" y="2453"/>
                  </a:cubicBezTo>
                  <a:cubicBezTo>
                    <a:pt x="7680" y="2456"/>
                    <a:pt x="7701" y="2462"/>
                    <a:pt x="7722" y="2465"/>
                  </a:cubicBezTo>
                  <a:lnTo>
                    <a:pt x="7725" y="2465"/>
                  </a:lnTo>
                  <a:cubicBezTo>
                    <a:pt x="7746" y="2471"/>
                    <a:pt x="7769" y="2474"/>
                    <a:pt x="7790" y="2480"/>
                  </a:cubicBezTo>
                  <a:cubicBezTo>
                    <a:pt x="7844" y="2492"/>
                    <a:pt x="7894" y="2504"/>
                    <a:pt x="7948" y="2519"/>
                  </a:cubicBezTo>
                  <a:cubicBezTo>
                    <a:pt x="7969" y="2525"/>
                    <a:pt x="7990" y="2528"/>
                    <a:pt x="8014" y="2537"/>
                  </a:cubicBezTo>
                  <a:cubicBezTo>
                    <a:pt x="9895" y="3055"/>
                    <a:pt x="11279" y="4781"/>
                    <a:pt x="11279" y="6826"/>
                  </a:cubicBezTo>
                  <a:cubicBezTo>
                    <a:pt x="11279" y="8874"/>
                    <a:pt x="9895" y="10600"/>
                    <a:pt x="8014" y="11118"/>
                  </a:cubicBezTo>
                  <a:cubicBezTo>
                    <a:pt x="7996" y="11124"/>
                    <a:pt x="7978" y="11127"/>
                    <a:pt x="7963" y="11133"/>
                  </a:cubicBezTo>
                  <a:cubicBezTo>
                    <a:pt x="7954" y="11133"/>
                    <a:pt x="7945" y="11136"/>
                    <a:pt x="7939" y="11139"/>
                  </a:cubicBezTo>
                  <a:cubicBezTo>
                    <a:pt x="7921" y="11145"/>
                    <a:pt x="7903" y="11148"/>
                    <a:pt x="7886" y="11151"/>
                  </a:cubicBezTo>
                  <a:cubicBezTo>
                    <a:pt x="7868" y="11157"/>
                    <a:pt x="7853" y="11160"/>
                    <a:pt x="7838" y="11163"/>
                  </a:cubicBezTo>
                  <a:cubicBezTo>
                    <a:pt x="7823" y="11166"/>
                    <a:pt x="7811" y="11169"/>
                    <a:pt x="7796" y="11172"/>
                  </a:cubicBezTo>
                  <a:cubicBezTo>
                    <a:pt x="7778" y="11178"/>
                    <a:pt x="7758" y="11181"/>
                    <a:pt x="7737" y="11186"/>
                  </a:cubicBezTo>
                  <a:cubicBezTo>
                    <a:pt x="7713" y="11189"/>
                    <a:pt x="7689" y="11195"/>
                    <a:pt x="7662" y="11201"/>
                  </a:cubicBezTo>
                  <a:cubicBezTo>
                    <a:pt x="7647" y="11204"/>
                    <a:pt x="7633" y="11207"/>
                    <a:pt x="7618" y="11207"/>
                  </a:cubicBezTo>
                  <a:cubicBezTo>
                    <a:pt x="7615" y="11210"/>
                    <a:pt x="7612" y="11210"/>
                    <a:pt x="7609" y="11210"/>
                  </a:cubicBezTo>
                  <a:cubicBezTo>
                    <a:pt x="7594" y="11213"/>
                    <a:pt x="7576" y="11216"/>
                    <a:pt x="7558" y="11219"/>
                  </a:cubicBezTo>
                  <a:cubicBezTo>
                    <a:pt x="7519" y="11225"/>
                    <a:pt x="7481" y="11231"/>
                    <a:pt x="7442" y="11237"/>
                  </a:cubicBezTo>
                  <a:cubicBezTo>
                    <a:pt x="7427" y="11240"/>
                    <a:pt x="7412" y="11240"/>
                    <a:pt x="7397" y="11243"/>
                  </a:cubicBezTo>
                  <a:cubicBezTo>
                    <a:pt x="7371" y="11246"/>
                    <a:pt x="7341" y="11249"/>
                    <a:pt x="7311" y="11252"/>
                  </a:cubicBezTo>
                  <a:cubicBezTo>
                    <a:pt x="7284" y="11255"/>
                    <a:pt x="7258" y="11258"/>
                    <a:pt x="7228" y="11261"/>
                  </a:cubicBezTo>
                  <a:lnTo>
                    <a:pt x="7222" y="11261"/>
                  </a:lnTo>
                  <a:cubicBezTo>
                    <a:pt x="7210" y="11264"/>
                    <a:pt x="7198" y="11264"/>
                    <a:pt x="7186" y="11264"/>
                  </a:cubicBezTo>
                  <a:cubicBezTo>
                    <a:pt x="7168" y="11267"/>
                    <a:pt x="7150" y="11267"/>
                    <a:pt x="7130" y="11270"/>
                  </a:cubicBezTo>
                  <a:cubicBezTo>
                    <a:pt x="7109" y="11270"/>
                    <a:pt x="7085" y="11273"/>
                    <a:pt x="7061" y="11273"/>
                  </a:cubicBezTo>
                  <a:cubicBezTo>
                    <a:pt x="7031" y="11276"/>
                    <a:pt x="6999" y="11276"/>
                    <a:pt x="6969" y="11276"/>
                  </a:cubicBezTo>
                  <a:cubicBezTo>
                    <a:pt x="6948" y="11279"/>
                    <a:pt x="6930" y="11279"/>
                    <a:pt x="6912" y="11279"/>
                  </a:cubicBezTo>
                  <a:lnTo>
                    <a:pt x="6740" y="11279"/>
                  </a:lnTo>
                  <a:cubicBezTo>
                    <a:pt x="6719" y="11279"/>
                    <a:pt x="6701" y="11279"/>
                    <a:pt x="6683" y="11276"/>
                  </a:cubicBezTo>
                  <a:cubicBezTo>
                    <a:pt x="6650" y="11276"/>
                    <a:pt x="6621" y="11276"/>
                    <a:pt x="6588" y="11273"/>
                  </a:cubicBezTo>
                  <a:cubicBezTo>
                    <a:pt x="6564" y="11273"/>
                    <a:pt x="6543" y="11270"/>
                    <a:pt x="6519" y="11270"/>
                  </a:cubicBezTo>
                  <a:cubicBezTo>
                    <a:pt x="6501" y="11267"/>
                    <a:pt x="6484" y="11267"/>
                    <a:pt x="6463" y="11264"/>
                  </a:cubicBezTo>
                  <a:cubicBezTo>
                    <a:pt x="6451" y="11264"/>
                    <a:pt x="6439" y="11264"/>
                    <a:pt x="6427" y="11261"/>
                  </a:cubicBezTo>
                  <a:lnTo>
                    <a:pt x="6421" y="11261"/>
                  </a:lnTo>
                  <a:cubicBezTo>
                    <a:pt x="6394" y="11258"/>
                    <a:pt x="6365" y="11255"/>
                    <a:pt x="6338" y="11252"/>
                  </a:cubicBezTo>
                  <a:cubicBezTo>
                    <a:pt x="6311" y="11249"/>
                    <a:pt x="6281" y="11246"/>
                    <a:pt x="6251" y="11243"/>
                  </a:cubicBezTo>
                  <a:cubicBezTo>
                    <a:pt x="6237" y="11240"/>
                    <a:pt x="6225" y="11240"/>
                    <a:pt x="6210" y="11237"/>
                  </a:cubicBezTo>
                  <a:cubicBezTo>
                    <a:pt x="6168" y="11231"/>
                    <a:pt x="6129" y="11225"/>
                    <a:pt x="6091" y="11219"/>
                  </a:cubicBezTo>
                  <a:cubicBezTo>
                    <a:pt x="6076" y="11216"/>
                    <a:pt x="6061" y="11213"/>
                    <a:pt x="6046" y="11210"/>
                  </a:cubicBezTo>
                  <a:cubicBezTo>
                    <a:pt x="6001" y="11204"/>
                    <a:pt x="5957" y="11195"/>
                    <a:pt x="5915" y="11186"/>
                  </a:cubicBezTo>
                  <a:cubicBezTo>
                    <a:pt x="5894" y="11181"/>
                    <a:pt x="5873" y="11178"/>
                    <a:pt x="5853" y="11172"/>
                  </a:cubicBezTo>
                  <a:cubicBezTo>
                    <a:pt x="5838" y="11172"/>
                    <a:pt x="5826" y="11166"/>
                    <a:pt x="5811" y="11163"/>
                  </a:cubicBezTo>
                  <a:cubicBezTo>
                    <a:pt x="5796" y="11160"/>
                    <a:pt x="5781" y="11157"/>
                    <a:pt x="5766" y="11154"/>
                  </a:cubicBezTo>
                  <a:cubicBezTo>
                    <a:pt x="5742" y="11148"/>
                    <a:pt x="5716" y="11142"/>
                    <a:pt x="5695" y="11133"/>
                  </a:cubicBezTo>
                  <a:cubicBezTo>
                    <a:pt x="5674" y="11130"/>
                    <a:pt x="5656" y="11124"/>
                    <a:pt x="5638" y="11118"/>
                  </a:cubicBezTo>
                  <a:cubicBezTo>
                    <a:pt x="3757" y="10600"/>
                    <a:pt x="2373" y="8874"/>
                    <a:pt x="2373" y="6826"/>
                  </a:cubicBezTo>
                  <a:cubicBezTo>
                    <a:pt x="2373" y="4781"/>
                    <a:pt x="3757" y="3055"/>
                    <a:pt x="5638" y="2537"/>
                  </a:cubicBezTo>
                  <a:cubicBezTo>
                    <a:pt x="5662" y="2528"/>
                    <a:pt x="5686" y="2522"/>
                    <a:pt x="5710" y="2516"/>
                  </a:cubicBezTo>
                  <a:cubicBezTo>
                    <a:pt x="5760" y="2504"/>
                    <a:pt x="5811" y="2492"/>
                    <a:pt x="5862" y="2480"/>
                  </a:cubicBezTo>
                  <a:cubicBezTo>
                    <a:pt x="5882" y="2474"/>
                    <a:pt x="5903" y="2471"/>
                    <a:pt x="5927" y="2465"/>
                  </a:cubicBezTo>
                  <a:cubicBezTo>
                    <a:pt x="5951" y="2462"/>
                    <a:pt x="5972" y="2456"/>
                    <a:pt x="5995" y="2453"/>
                  </a:cubicBezTo>
                  <a:cubicBezTo>
                    <a:pt x="5998" y="2453"/>
                    <a:pt x="6004" y="2450"/>
                    <a:pt x="6007" y="2450"/>
                  </a:cubicBezTo>
                  <a:cubicBezTo>
                    <a:pt x="6025" y="2447"/>
                    <a:pt x="6040" y="2444"/>
                    <a:pt x="6055" y="2442"/>
                  </a:cubicBezTo>
                  <a:cubicBezTo>
                    <a:pt x="6067" y="2442"/>
                    <a:pt x="6076" y="2439"/>
                    <a:pt x="6085" y="2439"/>
                  </a:cubicBezTo>
                  <a:cubicBezTo>
                    <a:pt x="6106" y="2433"/>
                    <a:pt x="6126" y="2430"/>
                    <a:pt x="6147" y="2427"/>
                  </a:cubicBezTo>
                  <a:cubicBezTo>
                    <a:pt x="6171" y="2424"/>
                    <a:pt x="6192" y="2421"/>
                    <a:pt x="6213" y="2418"/>
                  </a:cubicBezTo>
                  <a:cubicBezTo>
                    <a:pt x="6243" y="2415"/>
                    <a:pt x="6272" y="2409"/>
                    <a:pt x="6299" y="2406"/>
                  </a:cubicBezTo>
                  <a:cubicBezTo>
                    <a:pt x="6314" y="2406"/>
                    <a:pt x="6332" y="2403"/>
                    <a:pt x="6347" y="2403"/>
                  </a:cubicBezTo>
                  <a:cubicBezTo>
                    <a:pt x="6373" y="2400"/>
                    <a:pt x="6403" y="2397"/>
                    <a:pt x="6430" y="2394"/>
                  </a:cubicBezTo>
                  <a:cubicBezTo>
                    <a:pt x="6442" y="2391"/>
                    <a:pt x="6451" y="2391"/>
                    <a:pt x="6463" y="2391"/>
                  </a:cubicBezTo>
                  <a:cubicBezTo>
                    <a:pt x="6481" y="2388"/>
                    <a:pt x="6501" y="2388"/>
                    <a:pt x="6519" y="2385"/>
                  </a:cubicBezTo>
                  <a:cubicBezTo>
                    <a:pt x="6543" y="2385"/>
                    <a:pt x="6567" y="2382"/>
                    <a:pt x="6588" y="2382"/>
                  </a:cubicBezTo>
                  <a:cubicBezTo>
                    <a:pt x="6621" y="2379"/>
                    <a:pt x="6650" y="2379"/>
                    <a:pt x="6683" y="2379"/>
                  </a:cubicBezTo>
                  <a:cubicBezTo>
                    <a:pt x="6701" y="2376"/>
                    <a:pt x="6722" y="2376"/>
                    <a:pt x="6740" y="2376"/>
                  </a:cubicBezTo>
                  <a:close/>
                  <a:moveTo>
                    <a:pt x="6826" y="1"/>
                  </a:moveTo>
                  <a:cubicBezTo>
                    <a:pt x="6195" y="1"/>
                    <a:pt x="5585" y="87"/>
                    <a:pt x="5007" y="248"/>
                  </a:cubicBezTo>
                  <a:cubicBezTo>
                    <a:pt x="2120" y="1043"/>
                    <a:pt x="1" y="3689"/>
                    <a:pt x="1" y="6826"/>
                  </a:cubicBezTo>
                  <a:cubicBezTo>
                    <a:pt x="1" y="9966"/>
                    <a:pt x="2120" y="12609"/>
                    <a:pt x="5007" y="13407"/>
                  </a:cubicBezTo>
                  <a:cubicBezTo>
                    <a:pt x="5585" y="13568"/>
                    <a:pt x="6195" y="13651"/>
                    <a:pt x="6826" y="13651"/>
                  </a:cubicBezTo>
                  <a:cubicBezTo>
                    <a:pt x="7454" y="13651"/>
                    <a:pt x="8067" y="13568"/>
                    <a:pt x="8645" y="13407"/>
                  </a:cubicBezTo>
                  <a:cubicBezTo>
                    <a:pt x="11532" y="12609"/>
                    <a:pt x="13651" y="9966"/>
                    <a:pt x="13651" y="6826"/>
                  </a:cubicBezTo>
                  <a:cubicBezTo>
                    <a:pt x="13651" y="3689"/>
                    <a:pt x="11532" y="1043"/>
                    <a:pt x="8645" y="248"/>
                  </a:cubicBezTo>
                  <a:cubicBezTo>
                    <a:pt x="8064" y="87"/>
                    <a:pt x="7454" y="1"/>
                    <a:pt x="6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8"/>
            <p:cNvSpPr/>
            <p:nvPr/>
          </p:nvSpPr>
          <p:spPr>
            <a:xfrm>
              <a:off x="3180954" y="3103430"/>
              <a:ext cx="390423" cy="364764"/>
            </a:xfrm>
            <a:custGeom>
              <a:avLst/>
              <a:gdLst/>
              <a:ahLst/>
              <a:cxnLst/>
              <a:rect l="l" t="t" r="r" b="b"/>
              <a:pathLst>
                <a:path w="6984" h="6525" extrusionOk="0">
                  <a:moveTo>
                    <a:pt x="3492" y="0"/>
                  </a:moveTo>
                  <a:cubicBezTo>
                    <a:pt x="2283" y="0"/>
                    <a:pt x="1111" y="164"/>
                    <a:pt x="0" y="471"/>
                  </a:cubicBezTo>
                  <a:lnTo>
                    <a:pt x="1673" y="6525"/>
                  </a:lnTo>
                  <a:cubicBezTo>
                    <a:pt x="2251" y="6364"/>
                    <a:pt x="2861" y="6278"/>
                    <a:pt x="3492" y="6278"/>
                  </a:cubicBezTo>
                  <a:cubicBezTo>
                    <a:pt x="4120" y="6278"/>
                    <a:pt x="4730" y="6364"/>
                    <a:pt x="5311" y="6525"/>
                  </a:cubicBezTo>
                  <a:lnTo>
                    <a:pt x="6983" y="471"/>
                  </a:lnTo>
                  <a:cubicBezTo>
                    <a:pt x="5870" y="164"/>
                    <a:pt x="4700" y="0"/>
                    <a:pt x="3492" y="0"/>
                  </a:cubicBezTo>
                  <a:close/>
                </a:path>
              </a:pathLst>
            </a:custGeom>
            <a:solidFill>
              <a:srgbClr val="0E0020">
                <a:alpha val="2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8"/>
            <p:cNvSpPr/>
            <p:nvPr/>
          </p:nvSpPr>
          <p:spPr>
            <a:xfrm>
              <a:off x="3274313" y="3454335"/>
              <a:ext cx="203541" cy="141825"/>
            </a:xfrm>
            <a:custGeom>
              <a:avLst/>
              <a:gdLst/>
              <a:ahLst/>
              <a:cxnLst/>
              <a:rect l="l" t="t" r="r" b="b"/>
              <a:pathLst>
                <a:path w="3641" h="2537" extrusionOk="0">
                  <a:moveTo>
                    <a:pt x="1819" y="1"/>
                  </a:moveTo>
                  <a:cubicBezTo>
                    <a:pt x="1191" y="1"/>
                    <a:pt x="581" y="87"/>
                    <a:pt x="0" y="248"/>
                  </a:cubicBezTo>
                  <a:lnTo>
                    <a:pt x="634" y="2537"/>
                  </a:lnTo>
                  <a:cubicBezTo>
                    <a:pt x="658" y="2528"/>
                    <a:pt x="682" y="2522"/>
                    <a:pt x="706" y="2516"/>
                  </a:cubicBezTo>
                  <a:cubicBezTo>
                    <a:pt x="756" y="2504"/>
                    <a:pt x="807" y="2492"/>
                    <a:pt x="858" y="2480"/>
                  </a:cubicBezTo>
                  <a:cubicBezTo>
                    <a:pt x="878" y="2474"/>
                    <a:pt x="899" y="2471"/>
                    <a:pt x="920" y="2465"/>
                  </a:cubicBezTo>
                  <a:lnTo>
                    <a:pt x="923" y="2465"/>
                  </a:lnTo>
                  <a:cubicBezTo>
                    <a:pt x="947" y="2462"/>
                    <a:pt x="968" y="2456"/>
                    <a:pt x="988" y="2453"/>
                  </a:cubicBezTo>
                  <a:cubicBezTo>
                    <a:pt x="994" y="2453"/>
                    <a:pt x="1000" y="2450"/>
                    <a:pt x="1003" y="2450"/>
                  </a:cubicBezTo>
                  <a:cubicBezTo>
                    <a:pt x="1018" y="2447"/>
                    <a:pt x="1036" y="2444"/>
                    <a:pt x="1051" y="2442"/>
                  </a:cubicBezTo>
                  <a:cubicBezTo>
                    <a:pt x="1060" y="2442"/>
                    <a:pt x="1069" y="2439"/>
                    <a:pt x="1081" y="2439"/>
                  </a:cubicBezTo>
                  <a:cubicBezTo>
                    <a:pt x="1102" y="2433"/>
                    <a:pt x="1122" y="2430"/>
                    <a:pt x="1143" y="2427"/>
                  </a:cubicBezTo>
                  <a:cubicBezTo>
                    <a:pt x="1164" y="2424"/>
                    <a:pt x="1188" y="2421"/>
                    <a:pt x="1209" y="2418"/>
                  </a:cubicBezTo>
                  <a:cubicBezTo>
                    <a:pt x="1239" y="2415"/>
                    <a:pt x="1265" y="2409"/>
                    <a:pt x="1295" y="2406"/>
                  </a:cubicBezTo>
                  <a:cubicBezTo>
                    <a:pt x="1310" y="2406"/>
                    <a:pt x="1325" y="2403"/>
                    <a:pt x="1343" y="2403"/>
                  </a:cubicBezTo>
                  <a:cubicBezTo>
                    <a:pt x="1369" y="2400"/>
                    <a:pt x="1396" y="2397"/>
                    <a:pt x="1426" y="2394"/>
                  </a:cubicBezTo>
                  <a:cubicBezTo>
                    <a:pt x="1435" y="2391"/>
                    <a:pt x="1447" y="2391"/>
                    <a:pt x="1459" y="2391"/>
                  </a:cubicBezTo>
                  <a:cubicBezTo>
                    <a:pt x="1477" y="2388"/>
                    <a:pt x="1497" y="2388"/>
                    <a:pt x="1515" y="2385"/>
                  </a:cubicBezTo>
                  <a:cubicBezTo>
                    <a:pt x="1539" y="2385"/>
                    <a:pt x="1560" y="2382"/>
                    <a:pt x="1584" y="2382"/>
                  </a:cubicBezTo>
                  <a:cubicBezTo>
                    <a:pt x="1617" y="2379"/>
                    <a:pt x="1646" y="2379"/>
                    <a:pt x="1679" y="2379"/>
                  </a:cubicBezTo>
                  <a:cubicBezTo>
                    <a:pt x="1697" y="2376"/>
                    <a:pt x="1715" y="2376"/>
                    <a:pt x="1736" y="2376"/>
                  </a:cubicBezTo>
                  <a:lnTo>
                    <a:pt x="1908" y="2376"/>
                  </a:lnTo>
                  <a:cubicBezTo>
                    <a:pt x="1926" y="2376"/>
                    <a:pt x="1944" y="2376"/>
                    <a:pt x="1965" y="2379"/>
                  </a:cubicBezTo>
                  <a:cubicBezTo>
                    <a:pt x="1995" y="2379"/>
                    <a:pt x="2027" y="2379"/>
                    <a:pt x="2057" y="2382"/>
                  </a:cubicBezTo>
                  <a:cubicBezTo>
                    <a:pt x="2081" y="2382"/>
                    <a:pt x="2105" y="2385"/>
                    <a:pt x="2126" y="2385"/>
                  </a:cubicBezTo>
                  <a:cubicBezTo>
                    <a:pt x="2146" y="2388"/>
                    <a:pt x="2164" y="2388"/>
                    <a:pt x="2185" y="2391"/>
                  </a:cubicBezTo>
                  <a:cubicBezTo>
                    <a:pt x="2194" y="2391"/>
                    <a:pt x="2206" y="2391"/>
                    <a:pt x="2218" y="2394"/>
                  </a:cubicBezTo>
                  <a:cubicBezTo>
                    <a:pt x="2245" y="2397"/>
                    <a:pt x="2271" y="2400"/>
                    <a:pt x="2301" y="2403"/>
                  </a:cubicBezTo>
                  <a:cubicBezTo>
                    <a:pt x="2316" y="2403"/>
                    <a:pt x="2331" y="2406"/>
                    <a:pt x="2346" y="2406"/>
                  </a:cubicBezTo>
                  <a:cubicBezTo>
                    <a:pt x="2376" y="2409"/>
                    <a:pt x="2405" y="2415"/>
                    <a:pt x="2432" y="2418"/>
                  </a:cubicBezTo>
                  <a:cubicBezTo>
                    <a:pt x="2453" y="2421"/>
                    <a:pt x="2477" y="2424"/>
                    <a:pt x="2498" y="2427"/>
                  </a:cubicBezTo>
                  <a:cubicBezTo>
                    <a:pt x="2518" y="2430"/>
                    <a:pt x="2539" y="2433"/>
                    <a:pt x="2560" y="2436"/>
                  </a:cubicBezTo>
                  <a:cubicBezTo>
                    <a:pt x="2572" y="2439"/>
                    <a:pt x="2584" y="2442"/>
                    <a:pt x="2596" y="2442"/>
                  </a:cubicBezTo>
                  <a:cubicBezTo>
                    <a:pt x="2614" y="2447"/>
                    <a:pt x="2634" y="2450"/>
                    <a:pt x="2652" y="2453"/>
                  </a:cubicBezTo>
                  <a:cubicBezTo>
                    <a:pt x="2673" y="2456"/>
                    <a:pt x="2697" y="2462"/>
                    <a:pt x="2718" y="2465"/>
                  </a:cubicBezTo>
                  <a:lnTo>
                    <a:pt x="2721" y="2465"/>
                  </a:lnTo>
                  <a:cubicBezTo>
                    <a:pt x="2742" y="2471"/>
                    <a:pt x="2762" y="2474"/>
                    <a:pt x="2786" y="2480"/>
                  </a:cubicBezTo>
                  <a:cubicBezTo>
                    <a:pt x="2837" y="2492"/>
                    <a:pt x="2890" y="2504"/>
                    <a:pt x="2944" y="2519"/>
                  </a:cubicBezTo>
                  <a:cubicBezTo>
                    <a:pt x="2965" y="2525"/>
                    <a:pt x="2986" y="2528"/>
                    <a:pt x="3007" y="2537"/>
                  </a:cubicBezTo>
                  <a:lnTo>
                    <a:pt x="3641" y="248"/>
                  </a:lnTo>
                  <a:lnTo>
                    <a:pt x="3638" y="248"/>
                  </a:lnTo>
                  <a:cubicBezTo>
                    <a:pt x="3060" y="87"/>
                    <a:pt x="2450" y="1"/>
                    <a:pt x="18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8"/>
            <p:cNvSpPr/>
            <p:nvPr/>
          </p:nvSpPr>
          <p:spPr>
            <a:xfrm>
              <a:off x="3180787" y="4203775"/>
              <a:ext cx="390591" cy="364820"/>
            </a:xfrm>
            <a:custGeom>
              <a:avLst/>
              <a:gdLst/>
              <a:ahLst/>
              <a:cxnLst/>
              <a:rect l="l" t="t" r="r" b="b"/>
              <a:pathLst>
                <a:path w="6987" h="6526" extrusionOk="0">
                  <a:moveTo>
                    <a:pt x="1676" y="1"/>
                  </a:moveTo>
                  <a:lnTo>
                    <a:pt x="1" y="6055"/>
                  </a:lnTo>
                  <a:cubicBezTo>
                    <a:pt x="1114" y="6362"/>
                    <a:pt x="2283" y="6525"/>
                    <a:pt x="3495" y="6525"/>
                  </a:cubicBezTo>
                  <a:cubicBezTo>
                    <a:pt x="4703" y="6525"/>
                    <a:pt x="5876" y="6362"/>
                    <a:pt x="6986" y="6055"/>
                  </a:cubicBezTo>
                  <a:lnTo>
                    <a:pt x="5314" y="1"/>
                  </a:lnTo>
                  <a:cubicBezTo>
                    <a:pt x="4736" y="162"/>
                    <a:pt x="4123" y="245"/>
                    <a:pt x="3495" y="245"/>
                  </a:cubicBezTo>
                  <a:cubicBezTo>
                    <a:pt x="2864" y="245"/>
                    <a:pt x="2254" y="162"/>
                    <a:pt x="1676" y="1"/>
                  </a:cubicBezTo>
                  <a:close/>
                </a:path>
              </a:pathLst>
            </a:custGeom>
            <a:solidFill>
              <a:srgbClr val="0E0020">
                <a:alpha val="2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8"/>
            <p:cNvSpPr/>
            <p:nvPr/>
          </p:nvSpPr>
          <p:spPr>
            <a:xfrm>
              <a:off x="3274481" y="4075868"/>
              <a:ext cx="203373" cy="141657"/>
            </a:xfrm>
            <a:custGeom>
              <a:avLst/>
              <a:gdLst/>
              <a:ahLst/>
              <a:cxnLst/>
              <a:rect l="l" t="t" r="r" b="b"/>
              <a:pathLst>
                <a:path w="3638" h="2534" extrusionOk="0">
                  <a:moveTo>
                    <a:pt x="631" y="0"/>
                  </a:moveTo>
                  <a:lnTo>
                    <a:pt x="0" y="2289"/>
                  </a:lnTo>
                  <a:cubicBezTo>
                    <a:pt x="578" y="2450"/>
                    <a:pt x="1188" y="2533"/>
                    <a:pt x="1819" y="2533"/>
                  </a:cubicBezTo>
                  <a:cubicBezTo>
                    <a:pt x="2447" y="2533"/>
                    <a:pt x="3057" y="2450"/>
                    <a:pt x="3638" y="2289"/>
                  </a:cubicBezTo>
                  <a:lnTo>
                    <a:pt x="3007" y="0"/>
                  </a:lnTo>
                  <a:cubicBezTo>
                    <a:pt x="2989" y="6"/>
                    <a:pt x="2971" y="9"/>
                    <a:pt x="2956" y="15"/>
                  </a:cubicBezTo>
                  <a:cubicBezTo>
                    <a:pt x="2947" y="15"/>
                    <a:pt x="2938" y="18"/>
                    <a:pt x="2932" y="21"/>
                  </a:cubicBezTo>
                  <a:cubicBezTo>
                    <a:pt x="2914" y="24"/>
                    <a:pt x="2896" y="30"/>
                    <a:pt x="2879" y="33"/>
                  </a:cubicBezTo>
                  <a:cubicBezTo>
                    <a:pt x="2861" y="39"/>
                    <a:pt x="2846" y="42"/>
                    <a:pt x="2831" y="45"/>
                  </a:cubicBezTo>
                  <a:cubicBezTo>
                    <a:pt x="2816" y="48"/>
                    <a:pt x="2804" y="51"/>
                    <a:pt x="2789" y="54"/>
                  </a:cubicBezTo>
                  <a:cubicBezTo>
                    <a:pt x="2768" y="60"/>
                    <a:pt x="2751" y="63"/>
                    <a:pt x="2730" y="68"/>
                  </a:cubicBezTo>
                  <a:cubicBezTo>
                    <a:pt x="2706" y="71"/>
                    <a:pt x="2682" y="77"/>
                    <a:pt x="2655" y="80"/>
                  </a:cubicBezTo>
                  <a:cubicBezTo>
                    <a:pt x="2640" y="83"/>
                    <a:pt x="2626" y="86"/>
                    <a:pt x="2611" y="89"/>
                  </a:cubicBezTo>
                  <a:cubicBezTo>
                    <a:pt x="2608" y="89"/>
                    <a:pt x="2605" y="92"/>
                    <a:pt x="2602" y="92"/>
                  </a:cubicBezTo>
                  <a:cubicBezTo>
                    <a:pt x="2587" y="95"/>
                    <a:pt x="2569" y="98"/>
                    <a:pt x="2551" y="101"/>
                  </a:cubicBezTo>
                  <a:cubicBezTo>
                    <a:pt x="2512" y="107"/>
                    <a:pt x="2474" y="113"/>
                    <a:pt x="2435" y="119"/>
                  </a:cubicBezTo>
                  <a:cubicBezTo>
                    <a:pt x="2420" y="122"/>
                    <a:pt x="2405" y="122"/>
                    <a:pt x="2390" y="125"/>
                  </a:cubicBezTo>
                  <a:cubicBezTo>
                    <a:pt x="2361" y="128"/>
                    <a:pt x="2334" y="131"/>
                    <a:pt x="2304" y="134"/>
                  </a:cubicBezTo>
                  <a:cubicBezTo>
                    <a:pt x="2277" y="137"/>
                    <a:pt x="2251" y="140"/>
                    <a:pt x="2221" y="143"/>
                  </a:cubicBezTo>
                  <a:lnTo>
                    <a:pt x="2215" y="143"/>
                  </a:lnTo>
                  <a:cubicBezTo>
                    <a:pt x="2203" y="143"/>
                    <a:pt x="2191" y="146"/>
                    <a:pt x="2179" y="146"/>
                  </a:cubicBezTo>
                  <a:cubicBezTo>
                    <a:pt x="2161" y="149"/>
                    <a:pt x="2143" y="149"/>
                    <a:pt x="2123" y="152"/>
                  </a:cubicBezTo>
                  <a:cubicBezTo>
                    <a:pt x="2102" y="152"/>
                    <a:pt x="2078" y="155"/>
                    <a:pt x="2054" y="155"/>
                  </a:cubicBezTo>
                  <a:cubicBezTo>
                    <a:pt x="2024" y="158"/>
                    <a:pt x="1992" y="158"/>
                    <a:pt x="1962" y="158"/>
                  </a:cubicBezTo>
                  <a:cubicBezTo>
                    <a:pt x="1941" y="161"/>
                    <a:pt x="1923" y="161"/>
                    <a:pt x="1905" y="161"/>
                  </a:cubicBezTo>
                  <a:lnTo>
                    <a:pt x="1733" y="161"/>
                  </a:lnTo>
                  <a:cubicBezTo>
                    <a:pt x="1712" y="161"/>
                    <a:pt x="1694" y="161"/>
                    <a:pt x="1676" y="158"/>
                  </a:cubicBezTo>
                  <a:cubicBezTo>
                    <a:pt x="1643" y="158"/>
                    <a:pt x="1611" y="158"/>
                    <a:pt x="1581" y="155"/>
                  </a:cubicBezTo>
                  <a:cubicBezTo>
                    <a:pt x="1557" y="155"/>
                    <a:pt x="1536" y="152"/>
                    <a:pt x="1512" y="152"/>
                  </a:cubicBezTo>
                  <a:cubicBezTo>
                    <a:pt x="1494" y="149"/>
                    <a:pt x="1477" y="149"/>
                    <a:pt x="1456" y="146"/>
                  </a:cubicBezTo>
                  <a:cubicBezTo>
                    <a:pt x="1444" y="146"/>
                    <a:pt x="1432" y="143"/>
                    <a:pt x="1420" y="143"/>
                  </a:cubicBezTo>
                  <a:lnTo>
                    <a:pt x="1414" y="143"/>
                  </a:lnTo>
                  <a:cubicBezTo>
                    <a:pt x="1387" y="140"/>
                    <a:pt x="1358" y="137"/>
                    <a:pt x="1331" y="134"/>
                  </a:cubicBezTo>
                  <a:cubicBezTo>
                    <a:pt x="1304" y="131"/>
                    <a:pt x="1274" y="128"/>
                    <a:pt x="1244" y="125"/>
                  </a:cubicBezTo>
                  <a:cubicBezTo>
                    <a:pt x="1230" y="122"/>
                    <a:pt x="1218" y="122"/>
                    <a:pt x="1203" y="119"/>
                  </a:cubicBezTo>
                  <a:cubicBezTo>
                    <a:pt x="1161" y="113"/>
                    <a:pt x="1122" y="107"/>
                    <a:pt x="1084" y="101"/>
                  </a:cubicBezTo>
                  <a:lnTo>
                    <a:pt x="1039" y="92"/>
                  </a:lnTo>
                  <a:cubicBezTo>
                    <a:pt x="994" y="86"/>
                    <a:pt x="950" y="77"/>
                    <a:pt x="908" y="68"/>
                  </a:cubicBezTo>
                  <a:cubicBezTo>
                    <a:pt x="887" y="63"/>
                    <a:pt x="866" y="60"/>
                    <a:pt x="846" y="54"/>
                  </a:cubicBezTo>
                  <a:cubicBezTo>
                    <a:pt x="831" y="51"/>
                    <a:pt x="819" y="48"/>
                    <a:pt x="804" y="45"/>
                  </a:cubicBezTo>
                  <a:cubicBezTo>
                    <a:pt x="789" y="42"/>
                    <a:pt x="774" y="39"/>
                    <a:pt x="759" y="33"/>
                  </a:cubicBezTo>
                  <a:cubicBezTo>
                    <a:pt x="735" y="30"/>
                    <a:pt x="712" y="21"/>
                    <a:pt x="688" y="15"/>
                  </a:cubicBezTo>
                  <a:cubicBezTo>
                    <a:pt x="667" y="12"/>
                    <a:pt x="649" y="6"/>
                    <a:pt x="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8"/>
            <p:cNvSpPr/>
            <p:nvPr/>
          </p:nvSpPr>
          <p:spPr>
            <a:xfrm>
              <a:off x="3127399" y="3587162"/>
              <a:ext cx="497700" cy="497700"/>
            </a:xfrm>
            <a:custGeom>
              <a:avLst/>
              <a:gdLst/>
              <a:ahLst/>
              <a:cxnLst/>
              <a:rect l="l" t="t" r="r" b="b"/>
              <a:pathLst>
                <a:path w="8903" h="8903" fill="none" extrusionOk="0">
                  <a:moveTo>
                    <a:pt x="8900" y="4450"/>
                  </a:moveTo>
                  <a:cubicBezTo>
                    <a:pt x="8900" y="6498"/>
                    <a:pt x="7519" y="8224"/>
                    <a:pt x="5638" y="8742"/>
                  </a:cubicBezTo>
                  <a:cubicBezTo>
                    <a:pt x="5620" y="8748"/>
                    <a:pt x="5602" y="8751"/>
                    <a:pt x="5587" y="8757"/>
                  </a:cubicBezTo>
                  <a:cubicBezTo>
                    <a:pt x="5578" y="8757"/>
                    <a:pt x="5569" y="8760"/>
                    <a:pt x="5563" y="8763"/>
                  </a:cubicBezTo>
                  <a:cubicBezTo>
                    <a:pt x="5545" y="8769"/>
                    <a:pt x="5527" y="8772"/>
                    <a:pt x="5510" y="8775"/>
                  </a:cubicBezTo>
                  <a:cubicBezTo>
                    <a:pt x="5501" y="8778"/>
                    <a:pt x="5492" y="8781"/>
                    <a:pt x="5486" y="8781"/>
                  </a:cubicBezTo>
                  <a:cubicBezTo>
                    <a:pt x="5477" y="8784"/>
                    <a:pt x="5468" y="8784"/>
                    <a:pt x="5462" y="8787"/>
                  </a:cubicBezTo>
                  <a:cubicBezTo>
                    <a:pt x="5447" y="8790"/>
                    <a:pt x="5435" y="8793"/>
                    <a:pt x="5420" y="8796"/>
                  </a:cubicBezTo>
                  <a:cubicBezTo>
                    <a:pt x="5402" y="8802"/>
                    <a:pt x="5382" y="8805"/>
                    <a:pt x="5361" y="8810"/>
                  </a:cubicBezTo>
                  <a:cubicBezTo>
                    <a:pt x="5337" y="8813"/>
                    <a:pt x="5313" y="8819"/>
                    <a:pt x="5286" y="8825"/>
                  </a:cubicBezTo>
                  <a:cubicBezTo>
                    <a:pt x="5280" y="8825"/>
                    <a:pt x="5271" y="8828"/>
                    <a:pt x="5265" y="8828"/>
                  </a:cubicBezTo>
                  <a:lnTo>
                    <a:pt x="5242" y="8831"/>
                  </a:lnTo>
                  <a:cubicBezTo>
                    <a:pt x="5239" y="8831"/>
                    <a:pt x="5236" y="8834"/>
                    <a:pt x="5233" y="8834"/>
                  </a:cubicBezTo>
                  <a:cubicBezTo>
                    <a:pt x="5218" y="8837"/>
                    <a:pt x="5200" y="8840"/>
                    <a:pt x="5182" y="8843"/>
                  </a:cubicBezTo>
                  <a:cubicBezTo>
                    <a:pt x="5164" y="8846"/>
                    <a:pt x="5146" y="8849"/>
                    <a:pt x="5129" y="8852"/>
                  </a:cubicBezTo>
                  <a:cubicBezTo>
                    <a:pt x="5117" y="8852"/>
                    <a:pt x="5105" y="8855"/>
                    <a:pt x="5090" y="8858"/>
                  </a:cubicBezTo>
                  <a:cubicBezTo>
                    <a:pt x="5081" y="8858"/>
                    <a:pt x="5072" y="8858"/>
                    <a:pt x="5066" y="8861"/>
                  </a:cubicBezTo>
                  <a:cubicBezTo>
                    <a:pt x="5051" y="8861"/>
                    <a:pt x="5039" y="8864"/>
                    <a:pt x="5027" y="8867"/>
                  </a:cubicBezTo>
                  <a:cubicBezTo>
                    <a:pt x="5024" y="8867"/>
                    <a:pt x="5024" y="8867"/>
                    <a:pt x="5021" y="8867"/>
                  </a:cubicBezTo>
                  <a:cubicBezTo>
                    <a:pt x="4995" y="8870"/>
                    <a:pt x="4965" y="8873"/>
                    <a:pt x="4935" y="8876"/>
                  </a:cubicBezTo>
                  <a:cubicBezTo>
                    <a:pt x="4908" y="8879"/>
                    <a:pt x="4882" y="8882"/>
                    <a:pt x="4852" y="8885"/>
                  </a:cubicBezTo>
                  <a:cubicBezTo>
                    <a:pt x="4852" y="8885"/>
                    <a:pt x="4849" y="8885"/>
                    <a:pt x="4846" y="8885"/>
                  </a:cubicBezTo>
                  <a:cubicBezTo>
                    <a:pt x="4837" y="8885"/>
                    <a:pt x="4828" y="8888"/>
                    <a:pt x="4816" y="8888"/>
                  </a:cubicBezTo>
                  <a:cubicBezTo>
                    <a:pt x="4816" y="8888"/>
                    <a:pt x="4813" y="8888"/>
                    <a:pt x="4810" y="8888"/>
                  </a:cubicBezTo>
                  <a:cubicBezTo>
                    <a:pt x="4792" y="8891"/>
                    <a:pt x="4774" y="8891"/>
                    <a:pt x="4754" y="8891"/>
                  </a:cubicBezTo>
                  <a:cubicBezTo>
                    <a:pt x="4733" y="8894"/>
                    <a:pt x="4712" y="8894"/>
                    <a:pt x="4688" y="8897"/>
                  </a:cubicBezTo>
                  <a:lnTo>
                    <a:pt x="4688" y="8897"/>
                  </a:lnTo>
                  <a:cubicBezTo>
                    <a:pt x="4679" y="8897"/>
                    <a:pt x="4673" y="8897"/>
                    <a:pt x="4664" y="8897"/>
                  </a:cubicBezTo>
                  <a:cubicBezTo>
                    <a:pt x="4649" y="8897"/>
                    <a:pt x="4634" y="8900"/>
                    <a:pt x="4620" y="8900"/>
                  </a:cubicBezTo>
                  <a:cubicBezTo>
                    <a:pt x="4611" y="8900"/>
                    <a:pt x="4602" y="8900"/>
                    <a:pt x="4593" y="8900"/>
                  </a:cubicBezTo>
                  <a:cubicBezTo>
                    <a:pt x="4575" y="8900"/>
                    <a:pt x="4554" y="8900"/>
                    <a:pt x="4536" y="8903"/>
                  </a:cubicBezTo>
                  <a:lnTo>
                    <a:pt x="4515" y="8903"/>
                  </a:lnTo>
                  <a:cubicBezTo>
                    <a:pt x="4495" y="8903"/>
                    <a:pt x="4471" y="8903"/>
                    <a:pt x="4450" y="8903"/>
                  </a:cubicBezTo>
                  <a:cubicBezTo>
                    <a:pt x="4426" y="8903"/>
                    <a:pt x="4405" y="8903"/>
                    <a:pt x="4384" y="8903"/>
                  </a:cubicBezTo>
                  <a:lnTo>
                    <a:pt x="4364" y="8903"/>
                  </a:lnTo>
                  <a:cubicBezTo>
                    <a:pt x="4343" y="8903"/>
                    <a:pt x="4325" y="8900"/>
                    <a:pt x="4307" y="8900"/>
                  </a:cubicBezTo>
                  <a:cubicBezTo>
                    <a:pt x="4298" y="8900"/>
                    <a:pt x="4289" y="8900"/>
                    <a:pt x="4280" y="8900"/>
                  </a:cubicBezTo>
                  <a:cubicBezTo>
                    <a:pt x="4265" y="8900"/>
                    <a:pt x="4250" y="8897"/>
                    <a:pt x="4233" y="8897"/>
                  </a:cubicBezTo>
                  <a:cubicBezTo>
                    <a:pt x="4227" y="8897"/>
                    <a:pt x="4221" y="8897"/>
                    <a:pt x="4212" y="8897"/>
                  </a:cubicBezTo>
                  <a:lnTo>
                    <a:pt x="4209" y="8897"/>
                  </a:lnTo>
                  <a:cubicBezTo>
                    <a:pt x="4188" y="8894"/>
                    <a:pt x="4167" y="8894"/>
                    <a:pt x="4143" y="8891"/>
                  </a:cubicBezTo>
                  <a:cubicBezTo>
                    <a:pt x="4125" y="8891"/>
                    <a:pt x="4108" y="8891"/>
                    <a:pt x="4090" y="8888"/>
                  </a:cubicBezTo>
                  <a:cubicBezTo>
                    <a:pt x="4087" y="8888"/>
                    <a:pt x="4084" y="8888"/>
                    <a:pt x="4081" y="8888"/>
                  </a:cubicBezTo>
                  <a:cubicBezTo>
                    <a:pt x="4072" y="8888"/>
                    <a:pt x="4063" y="8885"/>
                    <a:pt x="4051" y="8885"/>
                  </a:cubicBezTo>
                  <a:cubicBezTo>
                    <a:pt x="4051" y="8885"/>
                    <a:pt x="4048" y="8885"/>
                    <a:pt x="4045" y="8885"/>
                  </a:cubicBezTo>
                  <a:cubicBezTo>
                    <a:pt x="4018" y="8882"/>
                    <a:pt x="3992" y="8879"/>
                    <a:pt x="3965" y="8876"/>
                  </a:cubicBezTo>
                  <a:cubicBezTo>
                    <a:pt x="3935" y="8873"/>
                    <a:pt x="3905" y="8870"/>
                    <a:pt x="3878" y="8867"/>
                  </a:cubicBezTo>
                  <a:cubicBezTo>
                    <a:pt x="3875" y="8867"/>
                    <a:pt x="3875" y="8867"/>
                    <a:pt x="3872" y="8867"/>
                  </a:cubicBezTo>
                  <a:cubicBezTo>
                    <a:pt x="3861" y="8864"/>
                    <a:pt x="3849" y="8864"/>
                    <a:pt x="3834" y="8861"/>
                  </a:cubicBezTo>
                  <a:cubicBezTo>
                    <a:pt x="3813" y="8858"/>
                    <a:pt x="3795" y="8855"/>
                    <a:pt x="3774" y="8852"/>
                  </a:cubicBezTo>
                  <a:cubicBezTo>
                    <a:pt x="3762" y="8849"/>
                    <a:pt x="3750" y="8849"/>
                    <a:pt x="3742" y="8846"/>
                  </a:cubicBezTo>
                  <a:cubicBezTo>
                    <a:pt x="3733" y="8846"/>
                    <a:pt x="3724" y="8843"/>
                    <a:pt x="3715" y="8843"/>
                  </a:cubicBezTo>
                  <a:cubicBezTo>
                    <a:pt x="3700" y="8840"/>
                    <a:pt x="3685" y="8837"/>
                    <a:pt x="3670" y="8834"/>
                  </a:cubicBezTo>
                  <a:cubicBezTo>
                    <a:pt x="3625" y="8825"/>
                    <a:pt x="3584" y="8819"/>
                    <a:pt x="3539" y="8810"/>
                  </a:cubicBezTo>
                  <a:cubicBezTo>
                    <a:pt x="3518" y="8805"/>
                    <a:pt x="3497" y="8802"/>
                    <a:pt x="3480" y="8796"/>
                  </a:cubicBezTo>
                  <a:cubicBezTo>
                    <a:pt x="3465" y="8793"/>
                    <a:pt x="3450" y="8790"/>
                    <a:pt x="3438" y="8787"/>
                  </a:cubicBezTo>
                  <a:cubicBezTo>
                    <a:pt x="3432" y="8787"/>
                    <a:pt x="3429" y="8784"/>
                    <a:pt x="3426" y="8784"/>
                  </a:cubicBezTo>
                  <a:cubicBezTo>
                    <a:pt x="3414" y="8781"/>
                    <a:pt x="3402" y="8778"/>
                    <a:pt x="3390" y="8775"/>
                  </a:cubicBezTo>
                  <a:cubicBezTo>
                    <a:pt x="3369" y="8769"/>
                    <a:pt x="3346" y="8766"/>
                    <a:pt x="3322" y="8757"/>
                  </a:cubicBezTo>
                  <a:cubicBezTo>
                    <a:pt x="3322" y="8757"/>
                    <a:pt x="3319" y="8757"/>
                    <a:pt x="3319" y="8757"/>
                  </a:cubicBezTo>
                  <a:cubicBezTo>
                    <a:pt x="3301" y="8751"/>
                    <a:pt x="3283" y="8748"/>
                    <a:pt x="3262" y="8742"/>
                  </a:cubicBezTo>
                  <a:cubicBezTo>
                    <a:pt x="1381" y="8224"/>
                    <a:pt x="0" y="6498"/>
                    <a:pt x="0" y="4450"/>
                  </a:cubicBezTo>
                  <a:cubicBezTo>
                    <a:pt x="0" y="2402"/>
                    <a:pt x="1381" y="679"/>
                    <a:pt x="3265" y="158"/>
                  </a:cubicBezTo>
                  <a:cubicBezTo>
                    <a:pt x="3289" y="152"/>
                    <a:pt x="3313" y="146"/>
                    <a:pt x="3337" y="140"/>
                  </a:cubicBezTo>
                  <a:cubicBezTo>
                    <a:pt x="3366" y="131"/>
                    <a:pt x="3396" y="125"/>
                    <a:pt x="3429" y="116"/>
                  </a:cubicBezTo>
                  <a:cubicBezTo>
                    <a:pt x="3447" y="113"/>
                    <a:pt x="3468" y="107"/>
                    <a:pt x="3486" y="104"/>
                  </a:cubicBezTo>
                  <a:cubicBezTo>
                    <a:pt x="3489" y="104"/>
                    <a:pt x="3491" y="101"/>
                    <a:pt x="3494" y="101"/>
                  </a:cubicBezTo>
                  <a:lnTo>
                    <a:pt x="3551" y="89"/>
                  </a:lnTo>
                  <a:cubicBezTo>
                    <a:pt x="3551" y="89"/>
                    <a:pt x="3554" y="89"/>
                    <a:pt x="3554" y="89"/>
                  </a:cubicBezTo>
                  <a:cubicBezTo>
                    <a:pt x="3575" y="83"/>
                    <a:pt x="3599" y="80"/>
                    <a:pt x="3619" y="77"/>
                  </a:cubicBezTo>
                  <a:cubicBezTo>
                    <a:pt x="3625" y="74"/>
                    <a:pt x="3628" y="74"/>
                    <a:pt x="3634" y="74"/>
                  </a:cubicBezTo>
                  <a:cubicBezTo>
                    <a:pt x="3649" y="71"/>
                    <a:pt x="3664" y="68"/>
                    <a:pt x="3682" y="66"/>
                  </a:cubicBezTo>
                  <a:cubicBezTo>
                    <a:pt x="3691" y="63"/>
                    <a:pt x="3700" y="63"/>
                    <a:pt x="3709" y="60"/>
                  </a:cubicBezTo>
                  <a:lnTo>
                    <a:pt x="3709" y="60"/>
                  </a:lnTo>
                  <a:cubicBezTo>
                    <a:pt x="3730" y="57"/>
                    <a:pt x="3750" y="54"/>
                    <a:pt x="3771" y="51"/>
                  </a:cubicBezTo>
                  <a:lnTo>
                    <a:pt x="3774" y="51"/>
                  </a:lnTo>
                  <a:cubicBezTo>
                    <a:pt x="3795" y="48"/>
                    <a:pt x="3816" y="45"/>
                    <a:pt x="3840" y="42"/>
                  </a:cubicBezTo>
                  <a:cubicBezTo>
                    <a:pt x="3867" y="36"/>
                    <a:pt x="3896" y="33"/>
                    <a:pt x="3926" y="30"/>
                  </a:cubicBezTo>
                  <a:cubicBezTo>
                    <a:pt x="3938" y="27"/>
                    <a:pt x="3953" y="27"/>
                    <a:pt x="3968" y="24"/>
                  </a:cubicBezTo>
                  <a:cubicBezTo>
                    <a:pt x="3968" y="24"/>
                    <a:pt x="3971" y="24"/>
                    <a:pt x="3971" y="24"/>
                  </a:cubicBezTo>
                  <a:cubicBezTo>
                    <a:pt x="3983" y="24"/>
                    <a:pt x="3992" y="24"/>
                    <a:pt x="4003" y="21"/>
                  </a:cubicBezTo>
                  <a:cubicBezTo>
                    <a:pt x="4018" y="21"/>
                    <a:pt x="4030" y="18"/>
                    <a:pt x="4045" y="18"/>
                  </a:cubicBezTo>
                  <a:cubicBezTo>
                    <a:pt x="4048" y="18"/>
                    <a:pt x="4051" y="18"/>
                    <a:pt x="4054" y="15"/>
                  </a:cubicBezTo>
                  <a:cubicBezTo>
                    <a:pt x="4066" y="15"/>
                    <a:pt x="4075" y="15"/>
                    <a:pt x="4084" y="15"/>
                  </a:cubicBezTo>
                  <a:lnTo>
                    <a:pt x="4087" y="15"/>
                  </a:lnTo>
                  <a:cubicBezTo>
                    <a:pt x="4108" y="12"/>
                    <a:pt x="4125" y="12"/>
                    <a:pt x="4146" y="9"/>
                  </a:cubicBezTo>
                  <a:cubicBezTo>
                    <a:pt x="4167" y="9"/>
                    <a:pt x="4188" y="6"/>
                    <a:pt x="4209" y="6"/>
                  </a:cubicBezTo>
                  <a:lnTo>
                    <a:pt x="4215" y="6"/>
                  </a:lnTo>
                  <a:cubicBezTo>
                    <a:pt x="4221" y="6"/>
                    <a:pt x="4230" y="6"/>
                    <a:pt x="4236" y="6"/>
                  </a:cubicBezTo>
                  <a:cubicBezTo>
                    <a:pt x="4250" y="3"/>
                    <a:pt x="4265" y="3"/>
                    <a:pt x="4280" y="3"/>
                  </a:cubicBezTo>
                  <a:lnTo>
                    <a:pt x="4307" y="3"/>
                  </a:lnTo>
                  <a:cubicBezTo>
                    <a:pt x="4328" y="0"/>
                    <a:pt x="4346" y="0"/>
                    <a:pt x="4364" y="0"/>
                  </a:cubicBezTo>
                  <a:lnTo>
                    <a:pt x="4384" y="0"/>
                  </a:lnTo>
                  <a:cubicBezTo>
                    <a:pt x="4405" y="0"/>
                    <a:pt x="4429" y="0"/>
                    <a:pt x="4450" y="0"/>
                  </a:cubicBezTo>
                  <a:cubicBezTo>
                    <a:pt x="4474" y="0"/>
                    <a:pt x="4495" y="0"/>
                    <a:pt x="4518" y="0"/>
                  </a:cubicBezTo>
                  <a:lnTo>
                    <a:pt x="4536" y="0"/>
                  </a:lnTo>
                  <a:cubicBezTo>
                    <a:pt x="4557" y="0"/>
                    <a:pt x="4575" y="0"/>
                    <a:pt x="4593" y="3"/>
                  </a:cubicBezTo>
                  <a:cubicBezTo>
                    <a:pt x="4602" y="3"/>
                    <a:pt x="4611" y="3"/>
                    <a:pt x="4623" y="3"/>
                  </a:cubicBezTo>
                  <a:cubicBezTo>
                    <a:pt x="4634" y="3"/>
                    <a:pt x="4649" y="3"/>
                    <a:pt x="4664" y="6"/>
                  </a:cubicBezTo>
                  <a:cubicBezTo>
                    <a:pt x="4673" y="6"/>
                    <a:pt x="4679" y="6"/>
                    <a:pt x="4688" y="6"/>
                  </a:cubicBezTo>
                  <a:lnTo>
                    <a:pt x="4691" y="6"/>
                  </a:lnTo>
                  <a:cubicBezTo>
                    <a:pt x="4712" y="6"/>
                    <a:pt x="4736" y="9"/>
                    <a:pt x="4756" y="9"/>
                  </a:cubicBezTo>
                  <a:cubicBezTo>
                    <a:pt x="4774" y="12"/>
                    <a:pt x="4795" y="12"/>
                    <a:pt x="4813" y="15"/>
                  </a:cubicBezTo>
                  <a:lnTo>
                    <a:pt x="4816" y="15"/>
                  </a:lnTo>
                  <a:cubicBezTo>
                    <a:pt x="4828" y="15"/>
                    <a:pt x="4837" y="15"/>
                    <a:pt x="4846" y="15"/>
                  </a:cubicBezTo>
                  <a:cubicBezTo>
                    <a:pt x="4849" y="15"/>
                    <a:pt x="4852" y="18"/>
                    <a:pt x="4858" y="18"/>
                  </a:cubicBezTo>
                  <a:cubicBezTo>
                    <a:pt x="4870" y="18"/>
                    <a:pt x="4884" y="21"/>
                    <a:pt x="4899" y="21"/>
                  </a:cubicBezTo>
                  <a:cubicBezTo>
                    <a:pt x="4908" y="24"/>
                    <a:pt x="4920" y="24"/>
                    <a:pt x="4929" y="24"/>
                  </a:cubicBezTo>
                  <a:cubicBezTo>
                    <a:pt x="4932" y="24"/>
                    <a:pt x="4935" y="24"/>
                    <a:pt x="4935" y="24"/>
                  </a:cubicBezTo>
                  <a:lnTo>
                    <a:pt x="4977" y="30"/>
                  </a:lnTo>
                  <a:cubicBezTo>
                    <a:pt x="5007" y="33"/>
                    <a:pt x="5033" y="36"/>
                    <a:pt x="5063" y="42"/>
                  </a:cubicBezTo>
                  <a:lnTo>
                    <a:pt x="5063" y="42"/>
                  </a:lnTo>
                  <a:cubicBezTo>
                    <a:pt x="5084" y="45"/>
                    <a:pt x="5102" y="45"/>
                    <a:pt x="5120" y="48"/>
                  </a:cubicBezTo>
                  <a:cubicBezTo>
                    <a:pt x="5123" y="48"/>
                    <a:pt x="5126" y="51"/>
                    <a:pt x="5126" y="51"/>
                  </a:cubicBezTo>
                  <a:cubicBezTo>
                    <a:pt x="5146" y="54"/>
                    <a:pt x="5167" y="57"/>
                    <a:pt x="5188" y="60"/>
                  </a:cubicBezTo>
                  <a:cubicBezTo>
                    <a:pt x="5200" y="63"/>
                    <a:pt x="5209" y="63"/>
                    <a:pt x="5218" y="66"/>
                  </a:cubicBezTo>
                  <a:cubicBezTo>
                    <a:pt x="5221" y="66"/>
                    <a:pt x="5224" y="66"/>
                    <a:pt x="5227" y="66"/>
                  </a:cubicBezTo>
                  <a:cubicBezTo>
                    <a:pt x="5245" y="68"/>
                    <a:pt x="5262" y="71"/>
                    <a:pt x="5283" y="77"/>
                  </a:cubicBezTo>
                  <a:cubicBezTo>
                    <a:pt x="5304" y="80"/>
                    <a:pt x="5328" y="86"/>
                    <a:pt x="5349" y="89"/>
                  </a:cubicBezTo>
                  <a:cubicBezTo>
                    <a:pt x="5349" y="89"/>
                    <a:pt x="5349" y="89"/>
                    <a:pt x="5352" y="89"/>
                  </a:cubicBezTo>
                  <a:lnTo>
                    <a:pt x="5408" y="101"/>
                  </a:lnTo>
                  <a:cubicBezTo>
                    <a:pt x="5411" y="101"/>
                    <a:pt x="5414" y="104"/>
                    <a:pt x="5414" y="104"/>
                  </a:cubicBezTo>
                  <a:cubicBezTo>
                    <a:pt x="5432" y="107"/>
                    <a:pt x="5450" y="110"/>
                    <a:pt x="5465" y="116"/>
                  </a:cubicBezTo>
                  <a:cubicBezTo>
                    <a:pt x="5501" y="122"/>
                    <a:pt x="5536" y="131"/>
                    <a:pt x="5572" y="143"/>
                  </a:cubicBezTo>
                  <a:cubicBezTo>
                    <a:pt x="5596" y="146"/>
                    <a:pt x="5617" y="152"/>
                    <a:pt x="5638" y="158"/>
                  </a:cubicBezTo>
                  <a:cubicBezTo>
                    <a:pt x="7522" y="679"/>
                    <a:pt x="8903" y="2402"/>
                    <a:pt x="8903" y="4450"/>
                  </a:cubicBezTo>
                  <a:close/>
                </a:path>
              </a:pathLst>
            </a:custGeom>
            <a:noFill/>
            <a:ln w="28575" cap="flat" cmpd="sng">
              <a:solidFill>
                <a:schemeClr val="dk1"/>
              </a:solidFill>
              <a:prstDash val="solid"/>
              <a:miter lim="29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59"/>
          <p:cNvSpPr txBox="1">
            <a:spLocks noGrp="1"/>
          </p:cNvSpPr>
          <p:nvPr>
            <p:ph type="body" idx="1"/>
          </p:nvPr>
        </p:nvSpPr>
        <p:spPr>
          <a:xfrm>
            <a:off x="720000" y="1215750"/>
            <a:ext cx="7704000" cy="3302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400"/>
              <a:t>Did you like the resources on this template? Get them for free at our other websites.</a:t>
            </a:r>
            <a:endParaRPr sz="1400"/>
          </a:p>
          <a:p>
            <a:pPr marL="0" lvl="0" indent="0" algn="l" rtl="0">
              <a:spcBef>
                <a:spcPts val="1000"/>
              </a:spcBef>
              <a:spcAft>
                <a:spcPts val="0"/>
              </a:spcAft>
              <a:buNone/>
            </a:pPr>
            <a:r>
              <a:rPr lang="en" sz="2400">
                <a:latin typeface="Lexend Deca SemiBold"/>
                <a:ea typeface="Lexend Deca SemiBold"/>
                <a:cs typeface="Lexend Deca SemiBold"/>
                <a:sym typeface="Lexend Deca SemiBold"/>
              </a:rPr>
              <a:t>Vectors</a:t>
            </a:r>
            <a:endParaRPr sz="2400">
              <a:latin typeface="Lexend Deca SemiBold"/>
              <a:ea typeface="Lexend Deca SemiBold"/>
              <a:cs typeface="Lexend Deca SemiBold"/>
              <a:sym typeface="Lexend Deca SemiBold"/>
            </a:endParaRPr>
          </a:p>
          <a:p>
            <a:pPr marL="241300" lvl="0" indent="-215900" algn="l" rtl="0">
              <a:spcBef>
                <a:spcPts val="300"/>
              </a:spcBef>
              <a:spcAft>
                <a:spcPts val="0"/>
              </a:spcAft>
              <a:buSzPts val="1400"/>
              <a:buFont typeface="Rubik"/>
              <a:buChar char="●"/>
            </a:pPr>
            <a:r>
              <a:rPr lang="en" sz="1400">
                <a:uFill>
                  <a:noFill/>
                </a:uFill>
                <a:hlinkClick r:id="rId3"/>
              </a:rPr>
              <a:t>Hand drawn 80s party celebration labels template</a:t>
            </a:r>
            <a:endParaRPr sz="1400">
              <a:solidFill>
                <a:srgbClr val="000000"/>
              </a:solidFill>
            </a:endParaRPr>
          </a:p>
          <a:p>
            <a:pPr marL="241300" lvl="0" indent="-215900" algn="l" rtl="0">
              <a:spcBef>
                <a:spcPts val="300"/>
              </a:spcBef>
              <a:spcAft>
                <a:spcPts val="0"/>
              </a:spcAft>
              <a:buSzPts val="1400"/>
              <a:buChar char="●"/>
            </a:pPr>
            <a:r>
              <a:rPr lang="en" sz="1400">
                <a:uFill>
                  <a:noFill/>
                </a:uFill>
                <a:hlinkClick r:id="rId4"/>
              </a:rPr>
              <a:t>Hand drawn 80s party photocall template</a:t>
            </a:r>
            <a:endParaRPr sz="1400">
              <a:solidFill>
                <a:srgbClr val="000000"/>
              </a:solidFill>
            </a:endParaRPr>
          </a:p>
          <a:p>
            <a:pPr marL="241300" lvl="0" indent="-215900" algn="l" rtl="0">
              <a:spcBef>
                <a:spcPts val="300"/>
              </a:spcBef>
              <a:spcAft>
                <a:spcPts val="0"/>
              </a:spcAft>
              <a:buSzPts val="1400"/>
              <a:buChar char="●"/>
            </a:pPr>
            <a:r>
              <a:rPr lang="en" sz="1400">
                <a:uFill>
                  <a:noFill/>
                </a:uFill>
                <a:hlinkClick r:id="rId5"/>
              </a:rPr>
              <a:t>Hand drawn 80s party facebook cover</a:t>
            </a:r>
            <a:endParaRPr sz="1400"/>
          </a:p>
          <a:p>
            <a:pPr marL="241300" lvl="0" indent="-215900" algn="l" rtl="0">
              <a:spcBef>
                <a:spcPts val="300"/>
              </a:spcBef>
              <a:spcAft>
                <a:spcPts val="0"/>
              </a:spcAft>
              <a:buSzPts val="1400"/>
              <a:buChar char="●"/>
            </a:pPr>
            <a:r>
              <a:rPr lang="en" sz="1400">
                <a:solidFill>
                  <a:schemeClr val="hlink"/>
                </a:solidFill>
                <a:uFill>
                  <a:noFill/>
                </a:uFill>
                <a:hlinkClick r:id="rId6"/>
              </a:rPr>
              <a:t>Hand drawn 80s party celebration poster template</a:t>
            </a:r>
            <a:endParaRPr sz="1400"/>
          </a:p>
          <a:p>
            <a:pPr marL="0" lvl="0" indent="0" algn="l" rtl="0">
              <a:spcBef>
                <a:spcPts val="300"/>
              </a:spcBef>
              <a:spcAft>
                <a:spcPts val="0"/>
              </a:spcAft>
              <a:buNone/>
            </a:pPr>
            <a:r>
              <a:rPr lang="en" sz="2400">
                <a:latin typeface="Lexend Deca SemiBold"/>
                <a:ea typeface="Lexend Deca SemiBold"/>
                <a:cs typeface="Lexend Deca SemiBold"/>
                <a:sym typeface="Lexend Deca SemiBold"/>
              </a:rPr>
              <a:t>Photos</a:t>
            </a:r>
            <a:endParaRPr sz="1400">
              <a:solidFill>
                <a:schemeClr val="dk1"/>
              </a:solidFill>
            </a:endParaRPr>
          </a:p>
          <a:p>
            <a:pPr marL="241300" lvl="0" indent="-215900" algn="l" rtl="0">
              <a:spcBef>
                <a:spcPts val="300"/>
              </a:spcBef>
              <a:spcAft>
                <a:spcPts val="0"/>
              </a:spcAft>
              <a:buSzPts val="1400"/>
              <a:buFont typeface="Rubik"/>
              <a:buChar char="●"/>
            </a:pPr>
            <a:r>
              <a:rPr lang="en" sz="1400">
                <a:solidFill>
                  <a:schemeClr val="hlink"/>
                </a:solidFill>
                <a:uFill>
                  <a:noFill/>
                </a:uFill>
                <a:hlinkClick r:id="rId7"/>
              </a:rPr>
              <a:t>Young adults having block party</a:t>
            </a:r>
            <a:endParaRPr sz="1400"/>
          </a:p>
          <a:p>
            <a:pPr marL="241300" lvl="0" indent="-215900" algn="l" rtl="0">
              <a:spcBef>
                <a:spcPts val="300"/>
              </a:spcBef>
              <a:spcAft>
                <a:spcPts val="0"/>
              </a:spcAft>
              <a:buSzPts val="1400"/>
              <a:buChar char="●"/>
            </a:pPr>
            <a:r>
              <a:rPr lang="en" sz="1400">
                <a:solidFill>
                  <a:schemeClr val="hlink"/>
                </a:solidFill>
                <a:uFill>
                  <a:noFill/>
                </a:uFill>
                <a:hlinkClick r:id="rId8"/>
              </a:rPr>
              <a:t>Neighborhood lifestyle of friends</a:t>
            </a:r>
            <a:endParaRPr sz="1400"/>
          </a:p>
        </p:txBody>
      </p:sp>
      <p:sp>
        <p:nvSpPr>
          <p:cNvPr id="1098" name="Google Shape;1098;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2"/>
        <p:cNvGrpSpPr/>
        <p:nvPr/>
      </p:nvGrpSpPr>
      <p:grpSpPr>
        <a:xfrm>
          <a:off x="0" y="0"/>
          <a:ext cx="0" cy="0"/>
          <a:chOff x="0" y="0"/>
          <a:chExt cx="0" cy="0"/>
        </a:xfrm>
      </p:grpSpPr>
      <p:sp>
        <p:nvSpPr>
          <p:cNvPr id="1103" name="Google Shape;1103;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104" name="Google Shape;1104;p60"/>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hlink"/>
                </a:solidFill>
                <a:uFill>
                  <a:noFill/>
                </a:uFill>
                <a:hlinkClick r:id="rId4" action="ppaction://hlinksldjump"/>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8"/>
        <p:cNvGrpSpPr/>
        <p:nvPr/>
      </p:nvGrpSpPr>
      <p:grpSpPr>
        <a:xfrm>
          <a:off x="0" y="0"/>
          <a:ext cx="0" cy="0"/>
          <a:chOff x="0" y="0"/>
          <a:chExt cx="0" cy="0"/>
        </a:xfrm>
      </p:grpSpPr>
      <p:sp>
        <p:nvSpPr>
          <p:cNvPr id="1109" name="Google Shape;1109;p61"/>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110" name="Google Shape;1110;p6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4"/>
        <p:cNvGrpSpPr/>
        <p:nvPr/>
      </p:nvGrpSpPr>
      <p:grpSpPr>
        <a:xfrm>
          <a:off x="0" y="0"/>
          <a:ext cx="0" cy="0"/>
          <a:chOff x="0" y="0"/>
          <a:chExt cx="0" cy="0"/>
        </a:xfrm>
      </p:grpSpPr>
      <p:sp>
        <p:nvSpPr>
          <p:cNvPr id="1115" name="Google Shape;1115;p62"/>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https://fonts.google.com/specimen/Lexend+Deca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Rubik</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https://fonts.google.com/specimen/Rubik</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116" name="Google Shape;1116;p6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1117" name="Google Shape;1117;p62"/>
          <p:cNvSpPr/>
          <p:nvPr/>
        </p:nvSpPr>
        <p:spPr>
          <a:xfrm>
            <a:off x="2052650" y="2947175"/>
            <a:ext cx="791400" cy="754200"/>
          </a:xfrm>
          <a:prstGeom prst="roundRect">
            <a:avLst>
              <a:gd name="adj" fmla="val 16667"/>
            </a:avLst>
          </a:prstGeom>
          <a:solidFill>
            <a:srgbClr val="0E002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2"/>
          <p:cNvSpPr/>
          <p:nvPr/>
        </p:nvSpPr>
        <p:spPr>
          <a:xfrm>
            <a:off x="3114470" y="2947175"/>
            <a:ext cx="791400" cy="754200"/>
          </a:xfrm>
          <a:prstGeom prst="roundRect">
            <a:avLst>
              <a:gd name="adj" fmla="val 16667"/>
            </a:avLst>
          </a:prstGeom>
          <a:solidFill>
            <a:srgbClr val="DEB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2"/>
          <p:cNvSpPr/>
          <p:nvPr/>
        </p:nvSpPr>
        <p:spPr>
          <a:xfrm>
            <a:off x="4176289" y="2947175"/>
            <a:ext cx="791400" cy="754200"/>
          </a:xfrm>
          <a:prstGeom prst="roundRect">
            <a:avLst>
              <a:gd name="adj" fmla="val 16667"/>
            </a:avLst>
          </a:prstGeom>
          <a:solidFill>
            <a:srgbClr val="004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2"/>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#0e0020</a:t>
            </a:r>
            <a:endParaRPr sz="1000">
              <a:solidFill>
                <a:srgbClr val="FFFFFF"/>
              </a:solidFill>
            </a:endParaRPr>
          </a:p>
        </p:txBody>
      </p:sp>
      <p:sp>
        <p:nvSpPr>
          <p:cNvPr id="1121" name="Google Shape;1121;p62"/>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#deb5eb</a:t>
            </a:r>
            <a:endParaRPr sz="1000">
              <a:solidFill>
                <a:schemeClr val="dk1"/>
              </a:solidFill>
            </a:endParaRPr>
          </a:p>
        </p:txBody>
      </p:sp>
      <p:sp>
        <p:nvSpPr>
          <p:cNvPr id="1122" name="Google Shape;1122;p62"/>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#004fff</a:t>
            </a:r>
            <a:endParaRPr sz="1000">
              <a:solidFill>
                <a:srgbClr val="FFFFFF"/>
              </a:solidFill>
            </a:endParaRPr>
          </a:p>
        </p:txBody>
      </p:sp>
      <p:sp>
        <p:nvSpPr>
          <p:cNvPr id="1123" name="Google Shape;1123;p62"/>
          <p:cNvSpPr/>
          <p:nvPr/>
        </p:nvSpPr>
        <p:spPr>
          <a:xfrm>
            <a:off x="5238125" y="2947175"/>
            <a:ext cx="791400" cy="754200"/>
          </a:xfrm>
          <a:prstGeom prst="roundRect">
            <a:avLst>
              <a:gd name="adj" fmla="val 16667"/>
            </a:avLst>
          </a:prstGeom>
          <a:solidFill>
            <a:srgbClr val="84DAF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2"/>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#84daf7</a:t>
            </a:r>
            <a:endParaRPr sz="1000">
              <a:solidFill>
                <a:schemeClr val="dk1"/>
              </a:solidFill>
            </a:endParaRPr>
          </a:p>
        </p:txBody>
      </p:sp>
      <p:sp>
        <p:nvSpPr>
          <p:cNvPr id="1125" name="Google Shape;1125;p62"/>
          <p:cNvSpPr/>
          <p:nvPr/>
        </p:nvSpPr>
        <p:spPr>
          <a:xfrm>
            <a:off x="2052650" y="3878275"/>
            <a:ext cx="791400" cy="754200"/>
          </a:xfrm>
          <a:prstGeom prst="roundRect">
            <a:avLst>
              <a:gd name="adj" fmla="val 16667"/>
            </a:avLst>
          </a:prstGeom>
          <a:solidFill>
            <a:srgbClr val="FF836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2"/>
          <p:cNvSpPr/>
          <p:nvPr/>
        </p:nvSpPr>
        <p:spPr>
          <a:xfrm>
            <a:off x="3114470" y="3878275"/>
            <a:ext cx="791400" cy="754200"/>
          </a:xfrm>
          <a:prstGeom prst="roundRect">
            <a:avLst>
              <a:gd name="adj" fmla="val 16667"/>
            </a:avLst>
          </a:prstGeom>
          <a:solidFill>
            <a:srgbClr val="FFCC6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2"/>
          <p:cNvSpPr/>
          <p:nvPr/>
        </p:nvSpPr>
        <p:spPr>
          <a:xfrm>
            <a:off x="4176289" y="3878275"/>
            <a:ext cx="791400" cy="754200"/>
          </a:xfrm>
          <a:prstGeom prst="roundRect">
            <a:avLst>
              <a:gd name="adj" fmla="val 16667"/>
            </a:avLst>
          </a:prstGeom>
          <a:solidFill>
            <a:srgbClr val="872FF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2"/>
          <p:cNvSpPr txBox="1"/>
          <p:nvPr/>
        </p:nvSpPr>
        <p:spPr>
          <a:xfrm>
            <a:off x="20526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#ff8362</a:t>
            </a:r>
            <a:endParaRPr sz="1000">
              <a:solidFill>
                <a:schemeClr val="dk1"/>
              </a:solidFill>
            </a:endParaRPr>
          </a:p>
        </p:txBody>
      </p:sp>
      <p:sp>
        <p:nvSpPr>
          <p:cNvPr id="1129" name="Google Shape;1129;p62"/>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#ffcc6a</a:t>
            </a:r>
            <a:endParaRPr sz="1000">
              <a:solidFill>
                <a:schemeClr val="dk1"/>
              </a:solidFill>
            </a:endParaRPr>
          </a:p>
        </p:txBody>
      </p:sp>
      <p:sp>
        <p:nvSpPr>
          <p:cNvPr id="1130" name="Google Shape;1130;p62"/>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#872ff2</a:t>
            </a:r>
            <a:endParaRPr sz="1000">
              <a:solidFill>
                <a:srgbClr val="FFFFFF"/>
              </a:solidFill>
            </a:endParaRPr>
          </a:p>
        </p:txBody>
      </p:sp>
      <p:sp>
        <p:nvSpPr>
          <p:cNvPr id="1131" name="Google Shape;1131;p62"/>
          <p:cNvSpPr/>
          <p:nvPr/>
        </p:nvSpPr>
        <p:spPr>
          <a:xfrm>
            <a:off x="5238125" y="3878275"/>
            <a:ext cx="791400" cy="754200"/>
          </a:xfrm>
          <a:prstGeom prst="roundRect">
            <a:avLst>
              <a:gd name="adj" fmla="val 16667"/>
            </a:avLst>
          </a:prstGeom>
          <a:solidFill>
            <a:srgbClr val="F4AAB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2"/>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#f4aab5</a:t>
            </a:r>
            <a:endParaRPr sz="1000">
              <a:solidFill>
                <a:schemeClr val="dk1"/>
              </a:solidFill>
            </a:endParaRPr>
          </a:p>
        </p:txBody>
      </p:sp>
      <p:sp>
        <p:nvSpPr>
          <p:cNvPr id="1133" name="Google Shape;1133;p62"/>
          <p:cNvSpPr/>
          <p:nvPr/>
        </p:nvSpPr>
        <p:spPr>
          <a:xfrm>
            <a:off x="6299950" y="2947175"/>
            <a:ext cx="791400" cy="754200"/>
          </a:xfrm>
          <a:prstGeom prst="roundRect">
            <a:avLst>
              <a:gd name="adj" fmla="val 16667"/>
            </a:avLst>
          </a:prstGeom>
          <a:solidFill>
            <a:srgbClr val="FF385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2"/>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#ff3858</a:t>
            </a:r>
            <a:endParaRPr sz="1000">
              <a:solidFill>
                <a:schemeClr val="dk1"/>
              </a:solidFill>
            </a:endParaRPr>
          </a:p>
        </p:txBody>
      </p:sp>
      <p:sp>
        <p:nvSpPr>
          <p:cNvPr id="1135" name="Google Shape;1135;p62"/>
          <p:cNvSpPr/>
          <p:nvPr/>
        </p:nvSpPr>
        <p:spPr>
          <a:xfrm>
            <a:off x="6299950"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2"/>
          <p:cNvSpPr txBox="1"/>
          <p:nvPr/>
        </p:nvSpPr>
        <p:spPr>
          <a:xfrm>
            <a:off x="62999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0020"/>
                </a:solidFill>
              </a:rPr>
              <a:t>#ffffff</a:t>
            </a:r>
            <a:endParaRPr sz="1000">
              <a:solidFill>
                <a:srgbClr val="0E002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0"/>
        <p:cNvGrpSpPr/>
        <p:nvPr/>
      </p:nvGrpSpPr>
      <p:grpSpPr>
        <a:xfrm>
          <a:off x="0" y="0"/>
          <a:ext cx="0" cy="0"/>
          <a:chOff x="0" y="0"/>
          <a:chExt cx="0" cy="0"/>
        </a:xfrm>
      </p:grpSpPr>
      <p:sp>
        <p:nvSpPr>
          <p:cNvPr id="1141" name="Google Shape;1141;p6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142" name="Google Shape;1142;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143" name="Google Shape;1143;p6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144" name="Google Shape;1144;p6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145" name="Google Shape;1145;p6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146" name="Google Shape;1146;p6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147" name="Google Shape;1147;p6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148" name="Google Shape;1148;p6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149" name="Google Shape;1149;p6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150" name="Google Shape;1150;p6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151" name="Google Shape;1151;p6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152" name="Google Shape;1152;p6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56"/>
        <p:cNvGrpSpPr/>
        <p:nvPr/>
      </p:nvGrpSpPr>
      <p:grpSpPr>
        <a:xfrm>
          <a:off x="0" y="0"/>
          <a:ext cx="0" cy="0"/>
          <a:chOff x="0" y="0"/>
          <a:chExt cx="0" cy="0"/>
        </a:xfrm>
      </p:grpSpPr>
      <p:grpSp>
        <p:nvGrpSpPr>
          <p:cNvPr id="1157" name="Google Shape;1157;p64"/>
          <p:cNvGrpSpPr/>
          <p:nvPr/>
        </p:nvGrpSpPr>
        <p:grpSpPr>
          <a:xfrm>
            <a:off x="5048544" y="3019584"/>
            <a:ext cx="442841" cy="514271"/>
            <a:chOff x="4727025" y="1332775"/>
            <a:chExt cx="59900" cy="69625"/>
          </a:xfrm>
        </p:grpSpPr>
        <p:sp>
          <p:nvSpPr>
            <p:cNvPr id="1158" name="Google Shape;1158;p6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64"/>
          <p:cNvGrpSpPr/>
          <p:nvPr/>
        </p:nvGrpSpPr>
        <p:grpSpPr>
          <a:xfrm>
            <a:off x="5723860" y="2267072"/>
            <a:ext cx="500909" cy="500899"/>
            <a:chOff x="4820425" y="1329900"/>
            <a:chExt cx="70175" cy="70350"/>
          </a:xfrm>
        </p:grpSpPr>
        <p:sp>
          <p:nvSpPr>
            <p:cNvPr id="1161" name="Google Shape;1161;p6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64"/>
          <p:cNvGrpSpPr/>
          <p:nvPr/>
        </p:nvGrpSpPr>
        <p:grpSpPr>
          <a:xfrm>
            <a:off x="6376484" y="2278862"/>
            <a:ext cx="538135" cy="493119"/>
            <a:chOff x="4903200" y="1331525"/>
            <a:chExt cx="73575" cy="67425"/>
          </a:xfrm>
        </p:grpSpPr>
        <p:sp>
          <p:nvSpPr>
            <p:cNvPr id="1166" name="Google Shape;1166;p6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67" name="Google Shape;1167;p6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64"/>
          <p:cNvGrpSpPr/>
          <p:nvPr/>
        </p:nvGrpSpPr>
        <p:grpSpPr>
          <a:xfrm>
            <a:off x="5636435" y="3020840"/>
            <a:ext cx="544563" cy="511895"/>
            <a:chOff x="4815575" y="1416800"/>
            <a:chExt cx="73750" cy="71400"/>
          </a:xfrm>
        </p:grpSpPr>
        <p:sp>
          <p:nvSpPr>
            <p:cNvPr id="1169" name="Google Shape;1169;p6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64"/>
          <p:cNvGrpSpPr/>
          <p:nvPr/>
        </p:nvGrpSpPr>
        <p:grpSpPr>
          <a:xfrm>
            <a:off x="6333060" y="3020546"/>
            <a:ext cx="602914" cy="512477"/>
            <a:chOff x="4902475" y="1418875"/>
            <a:chExt cx="74500" cy="63775"/>
          </a:xfrm>
        </p:grpSpPr>
        <p:sp>
          <p:nvSpPr>
            <p:cNvPr id="1173" name="Google Shape;1173;p6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64"/>
          <p:cNvGrpSpPr/>
          <p:nvPr/>
        </p:nvGrpSpPr>
        <p:grpSpPr>
          <a:xfrm>
            <a:off x="5748932" y="3759785"/>
            <a:ext cx="515391" cy="525699"/>
            <a:chOff x="4818100" y="1507675"/>
            <a:chExt cx="71225" cy="71625"/>
          </a:xfrm>
        </p:grpSpPr>
        <p:sp>
          <p:nvSpPr>
            <p:cNvPr id="1176" name="Google Shape;1176;p6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64"/>
          <p:cNvGrpSpPr/>
          <p:nvPr/>
        </p:nvGrpSpPr>
        <p:grpSpPr>
          <a:xfrm>
            <a:off x="5087034" y="3781317"/>
            <a:ext cx="522956" cy="489869"/>
            <a:chOff x="4721450" y="1509475"/>
            <a:chExt cx="79350" cy="74325"/>
          </a:xfrm>
        </p:grpSpPr>
        <p:sp>
          <p:nvSpPr>
            <p:cNvPr id="1181" name="Google Shape;1181;p6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64"/>
          <p:cNvGrpSpPr/>
          <p:nvPr/>
        </p:nvGrpSpPr>
        <p:grpSpPr>
          <a:xfrm>
            <a:off x="6410277" y="3761069"/>
            <a:ext cx="525704" cy="535436"/>
            <a:chOff x="4906800" y="1507500"/>
            <a:chExt cx="70350" cy="71075"/>
          </a:xfrm>
        </p:grpSpPr>
        <p:sp>
          <p:nvSpPr>
            <p:cNvPr id="1186" name="Google Shape;1186;p6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64"/>
          <p:cNvGrpSpPr/>
          <p:nvPr/>
        </p:nvGrpSpPr>
        <p:grpSpPr>
          <a:xfrm>
            <a:off x="4443099" y="2267050"/>
            <a:ext cx="508054" cy="508095"/>
            <a:chOff x="3736598" y="2170606"/>
            <a:chExt cx="404889" cy="404889"/>
          </a:xfrm>
        </p:grpSpPr>
        <p:sp>
          <p:nvSpPr>
            <p:cNvPr id="1192" name="Google Shape;1192;p6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64"/>
          <p:cNvGrpSpPr/>
          <p:nvPr/>
        </p:nvGrpSpPr>
        <p:grpSpPr>
          <a:xfrm>
            <a:off x="3731139" y="2267145"/>
            <a:ext cx="575790" cy="507904"/>
            <a:chOff x="3161917" y="2170682"/>
            <a:chExt cx="458870" cy="404737"/>
          </a:xfrm>
        </p:grpSpPr>
        <p:sp>
          <p:nvSpPr>
            <p:cNvPr id="1197" name="Google Shape;1197;p6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98" name="Google Shape;1198;p6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64"/>
          <p:cNvGrpSpPr/>
          <p:nvPr/>
        </p:nvGrpSpPr>
        <p:grpSpPr>
          <a:xfrm>
            <a:off x="3758669" y="3027517"/>
            <a:ext cx="520730" cy="498567"/>
            <a:chOff x="3179914" y="2889488"/>
            <a:chExt cx="422876" cy="404911"/>
          </a:xfrm>
        </p:grpSpPr>
        <p:sp>
          <p:nvSpPr>
            <p:cNvPr id="1201" name="Google Shape;1201;p6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64"/>
          <p:cNvGrpSpPr/>
          <p:nvPr/>
        </p:nvGrpSpPr>
        <p:grpSpPr>
          <a:xfrm>
            <a:off x="4387349" y="3027477"/>
            <a:ext cx="516145" cy="498648"/>
            <a:chOff x="3729467" y="2889422"/>
            <a:chExt cx="419153" cy="404977"/>
          </a:xfrm>
        </p:grpSpPr>
        <p:sp>
          <p:nvSpPr>
            <p:cNvPr id="1208" name="Google Shape;1208;p6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5" name="Google Shape;1215;p6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9" name="Google Shape;1219;p64"/>
          <p:cNvGrpSpPr/>
          <p:nvPr/>
        </p:nvGrpSpPr>
        <p:grpSpPr>
          <a:xfrm>
            <a:off x="7107677" y="2474362"/>
            <a:ext cx="166473" cy="141497"/>
            <a:chOff x="4660325" y="1866850"/>
            <a:chExt cx="68350" cy="58100"/>
          </a:xfrm>
        </p:grpSpPr>
        <p:sp>
          <p:nvSpPr>
            <p:cNvPr id="1220" name="Google Shape;1220;p6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64"/>
          <p:cNvGrpSpPr/>
          <p:nvPr/>
        </p:nvGrpSpPr>
        <p:grpSpPr>
          <a:xfrm>
            <a:off x="7417022" y="2500086"/>
            <a:ext cx="162515" cy="90049"/>
            <a:chOff x="4791775" y="1877500"/>
            <a:chExt cx="66725" cy="36975"/>
          </a:xfrm>
        </p:grpSpPr>
        <p:sp>
          <p:nvSpPr>
            <p:cNvPr id="1223" name="Google Shape;1223;p6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64"/>
          <p:cNvGrpSpPr/>
          <p:nvPr/>
        </p:nvGrpSpPr>
        <p:grpSpPr>
          <a:xfrm>
            <a:off x="7738734" y="2500086"/>
            <a:ext cx="144979" cy="90049"/>
            <a:chOff x="4923925" y="1877500"/>
            <a:chExt cx="59525" cy="36975"/>
          </a:xfrm>
        </p:grpSpPr>
        <p:sp>
          <p:nvSpPr>
            <p:cNvPr id="1226" name="Google Shape;1226;p6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 name="Google Shape;1228;p64"/>
          <p:cNvGrpSpPr/>
          <p:nvPr/>
        </p:nvGrpSpPr>
        <p:grpSpPr>
          <a:xfrm>
            <a:off x="8033226" y="2482277"/>
            <a:ext cx="141447" cy="125667"/>
            <a:chOff x="5058450" y="1870100"/>
            <a:chExt cx="58075" cy="51600"/>
          </a:xfrm>
        </p:grpSpPr>
        <p:sp>
          <p:nvSpPr>
            <p:cNvPr id="1229" name="Google Shape;1229;p6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64"/>
          <p:cNvGrpSpPr/>
          <p:nvPr/>
        </p:nvGrpSpPr>
        <p:grpSpPr>
          <a:xfrm>
            <a:off x="7447741" y="2904685"/>
            <a:ext cx="101077" cy="107645"/>
            <a:chOff x="4811425" y="2065025"/>
            <a:chExt cx="41500" cy="44200"/>
          </a:xfrm>
        </p:grpSpPr>
        <p:sp>
          <p:nvSpPr>
            <p:cNvPr id="1232" name="Google Shape;1232;p6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64"/>
          <p:cNvGrpSpPr/>
          <p:nvPr/>
        </p:nvGrpSpPr>
        <p:grpSpPr>
          <a:xfrm>
            <a:off x="7740178" y="2904898"/>
            <a:ext cx="120867" cy="107218"/>
            <a:chOff x="4929875" y="2065025"/>
            <a:chExt cx="49625" cy="44025"/>
          </a:xfrm>
        </p:grpSpPr>
        <p:sp>
          <p:nvSpPr>
            <p:cNvPr id="1235" name="Google Shape;1235;p6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64"/>
          <p:cNvGrpSpPr/>
          <p:nvPr/>
        </p:nvGrpSpPr>
        <p:grpSpPr>
          <a:xfrm>
            <a:off x="8068847" y="2907912"/>
            <a:ext cx="70206" cy="101191"/>
            <a:chOff x="5083925" y="2066350"/>
            <a:chExt cx="28825" cy="41550"/>
          </a:xfrm>
        </p:grpSpPr>
        <p:sp>
          <p:nvSpPr>
            <p:cNvPr id="1238" name="Google Shape;1238;p6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64"/>
          <p:cNvGrpSpPr/>
          <p:nvPr/>
        </p:nvGrpSpPr>
        <p:grpSpPr>
          <a:xfrm>
            <a:off x="7100401" y="2923559"/>
            <a:ext cx="181026" cy="69896"/>
            <a:chOff x="4659775" y="2072775"/>
            <a:chExt cx="74325" cy="28700"/>
          </a:xfrm>
        </p:grpSpPr>
        <p:sp>
          <p:nvSpPr>
            <p:cNvPr id="1241" name="Google Shape;1241;p6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64"/>
          <p:cNvGrpSpPr/>
          <p:nvPr/>
        </p:nvGrpSpPr>
        <p:grpSpPr>
          <a:xfrm>
            <a:off x="8020257" y="2714124"/>
            <a:ext cx="167387" cy="89197"/>
            <a:chOff x="4662475" y="1976500"/>
            <a:chExt cx="68725" cy="36625"/>
          </a:xfrm>
        </p:grpSpPr>
        <p:sp>
          <p:nvSpPr>
            <p:cNvPr id="1245" name="Google Shape;1245;p6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64"/>
          <p:cNvGrpSpPr/>
          <p:nvPr/>
        </p:nvGrpSpPr>
        <p:grpSpPr>
          <a:xfrm>
            <a:off x="7717162" y="2717564"/>
            <a:ext cx="166899" cy="82317"/>
            <a:chOff x="4920150" y="1977875"/>
            <a:chExt cx="68525" cy="33800"/>
          </a:xfrm>
        </p:grpSpPr>
        <p:sp>
          <p:nvSpPr>
            <p:cNvPr id="1249" name="Google Shape;1249;p6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64"/>
          <p:cNvGrpSpPr/>
          <p:nvPr/>
        </p:nvGrpSpPr>
        <p:grpSpPr>
          <a:xfrm>
            <a:off x="7128319" y="3121482"/>
            <a:ext cx="125190" cy="127858"/>
            <a:chOff x="4676550" y="2160575"/>
            <a:chExt cx="51400" cy="52500"/>
          </a:xfrm>
        </p:grpSpPr>
        <p:sp>
          <p:nvSpPr>
            <p:cNvPr id="1253" name="Google Shape;1253;p6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64"/>
          <p:cNvGrpSpPr/>
          <p:nvPr/>
        </p:nvGrpSpPr>
        <p:grpSpPr>
          <a:xfrm>
            <a:off x="7425577" y="3128514"/>
            <a:ext cx="145405" cy="113794"/>
            <a:chOff x="4768325" y="2163475"/>
            <a:chExt cx="59700" cy="46725"/>
          </a:xfrm>
        </p:grpSpPr>
        <p:sp>
          <p:nvSpPr>
            <p:cNvPr id="1257" name="Google Shape;1257;p6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9" name="Google Shape;1259;p6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64"/>
          <p:cNvGrpSpPr/>
          <p:nvPr/>
        </p:nvGrpSpPr>
        <p:grpSpPr>
          <a:xfrm>
            <a:off x="7441895" y="3383608"/>
            <a:ext cx="112768" cy="106853"/>
            <a:chOff x="4768575" y="2253950"/>
            <a:chExt cx="46300" cy="43875"/>
          </a:xfrm>
        </p:grpSpPr>
        <p:sp>
          <p:nvSpPr>
            <p:cNvPr id="1266" name="Google Shape;1266;p6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64"/>
          <p:cNvGrpSpPr/>
          <p:nvPr/>
        </p:nvGrpSpPr>
        <p:grpSpPr>
          <a:xfrm>
            <a:off x="7741518" y="3872634"/>
            <a:ext cx="118187" cy="146246"/>
            <a:chOff x="4960900" y="2433225"/>
            <a:chExt cx="48525" cy="60050"/>
          </a:xfrm>
        </p:grpSpPr>
        <p:sp>
          <p:nvSpPr>
            <p:cNvPr id="1269" name="Google Shape;1269;p6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64"/>
          <p:cNvGrpSpPr/>
          <p:nvPr/>
        </p:nvGrpSpPr>
        <p:grpSpPr>
          <a:xfrm>
            <a:off x="7430083" y="4136695"/>
            <a:ext cx="136394" cy="143810"/>
            <a:chOff x="4854075" y="2527625"/>
            <a:chExt cx="56000" cy="59050"/>
          </a:xfrm>
        </p:grpSpPr>
        <p:sp>
          <p:nvSpPr>
            <p:cNvPr id="1272" name="Google Shape;1272;p6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6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64"/>
          <p:cNvGrpSpPr/>
          <p:nvPr/>
        </p:nvGrpSpPr>
        <p:grpSpPr>
          <a:xfrm>
            <a:off x="8054294" y="3600439"/>
            <a:ext cx="99312" cy="160797"/>
            <a:chOff x="5059700" y="2334775"/>
            <a:chExt cx="40775" cy="66025"/>
          </a:xfrm>
        </p:grpSpPr>
        <p:sp>
          <p:nvSpPr>
            <p:cNvPr id="1278" name="Google Shape;1278;p6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 name="Google Shape;1287;p64"/>
          <p:cNvGrpSpPr/>
          <p:nvPr/>
        </p:nvGrpSpPr>
        <p:grpSpPr>
          <a:xfrm>
            <a:off x="8011458" y="3865571"/>
            <a:ext cx="184984" cy="160371"/>
            <a:chOff x="5037700" y="2430325"/>
            <a:chExt cx="75950" cy="65850"/>
          </a:xfrm>
        </p:grpSpPr>
        <p:sp>
          <p:nvSpPr>
            <p:cNvPr id="1288" name="Google Shape;1288;p6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64"/>
          <p:cNvGrpSpPr/>
          <p:nvPr/>
        </p:nvGrpSpPr>
        <p:grpSpPr>
          <a:xfrm>
            <a:off x="7430964" y="3632023"/>
            <a:ext cx="173014" cy="97629"/>
            <a:chOff x="4756975" y="2341800"/>
            <a:chExt cx="91975" cy="51925"/>
          </a:xfrm>
        </p:grpSpPr>
        <p:sp>
          <p:nvSpPr>
            <p:cNvPr id="1291" name="Google Shape;1291;p6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64"/>
          <p:cNvGrpSpPr/>
          <p:nvPr/>
        </p:nvGrpSpPr>
        <p:grpSpPr>
          <a:xfrm>
            <a:off x="7697901" y="4120720"/>
            <a:ext cx="212497" cy="175761"/>
            <a:chOff x="4943575" y="2516350"/>
            <a:chExt cx="98675" cy="81700"/>
          </a:xfrm>
        </p:grpSpPr>
        <p:sp>
          <p:nvSpPr>
            <p:cNvPr id="1312" name="Google Shape;1312;p6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64"/>
          <p:cNvGrpSpPr/>
          <p:nvPr/>
        </p:nvGrpSpPr>
        <p:grpSpPr>
          <a:xfrm>
            <a:off x="1955962" y="3346963"/>
            <a:ext cx="965351" cy="134611"/>
            <a:chOff x="4411970" y="2962952"/>
            <a:chExt cx="706544" cy="104212"/>
          </a:xfrm>
        </p:grpSpPr>
        <p:sp>
          <p:nvSpPr>
            <p:cNvPr id="1391" name="Google Shape;1391;p6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64"/>
          <p:cNvGrpSpPr/>
          <p:nvPr/>
        </p:nvGrpSpPr>
        <p:grpSpPr>
          <a:xfrm>
            <a:off x="1955962" y="2935877"/>
            <a:ext cx="960158" cy="289172"/>
            <a:chOff x="4411970" y="2726085"/>
            <a:chExt cx="643107" cy="193659"/>
          </a:xfrm>
        </p:grpSpPr>
        <p:sp>
          <p:nvSpPr>
            <p:cNvPr id="1396" name="Google Shape;1396;p6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64"/>
          <p:cNvGrpSpPr/>
          <p:nvPr/>
        </p:nvGrpSpPr>
        <p:grpSpPr>
          <a:xfrm>
            <a:off x="958854" y="3201987"/>
            <a:ext cx="833173" cy="259209"/>
            <a:chOff x="4411970" y="4340222"/>
            <a:chExt cx="779467" cy="242683"/>
          </a:xfrm>
        </p:grpSpPr>
        <p:sp>
          <p:nvSpPr>
            <p:cNvPr id="1400" name="Google Shape;1400;p6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64"/>
          <p:cNvGrpSpPr/>
          <p:nvPr/>
        </p:nvGrpSpPr>
        <p:grpSpPr>
          <a:xfrm>
            <a:off x="1955962" y="2597733"/>
            <a:ext cx="965160" cy="216230"/>
            <a:chOff x="4411970" y="2468674"/>
            <a:chExt cx="747317" cy="167425"/>
          </a:xfrm>
        </p:grpSpPr>
        <p:sp>
          <p:nvSpPr>
            <p:cNvPr id="1404" name="Google Shape;1404;p6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64"/>
          <p:cNvGrpSpPr/>
          <p:nvPr/>
        </p:nvGrpSpPr>
        <p:grpSpPr>
          <a:xfrm>
            <a:off x="954709" y="2502450"/>
            <a:ext cx="810451" cy="319148"/>
            <a:chOff x="4411970" y="3686602"/>
            <a:chExt cx="797845" cy="314215"/>
          </a:xfrm>
        </p:grpSpPr>
        <p:sp>
          <p:nvSpPr>
            <p:cNvPr id="1407" name="Google Shape;1407;p6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 name="Google Shape;1412;p6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64"/>
          <p:cNvGrpSpPr/>
          <p:nvPr/>
        </p:nvGrpSpPr>
        <p:grpSpPr>
          <a:xfrm>
            <a:off x="954806" y="2256974"/>
            <a:ext cx="1970333" cy="208784"/>
            <a:chOff x="6336019" y="3733725"/>
            <a:chExt cx="2566206" cy="351310"/>
          </a:xfrm>
        </p:grpSpPr>
        <p:sp>
          <p:nvSpPr>
            <p:cNvPr id="1414" name="Google Shape;1414;p6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64"/>
          <p:cNvGrpSpPr/>
          <p:nvPr/>
        </p:nvGrpSpPr>
        <p:grpSpPr>
          <a:xfrm>
            <a:off x="1955962" y="3864529"/>
            <a:ext cx="946551" cy="153200"/>
            <a:chOff x="4404545" y="3301592"/>
            <a:chExt cx="782403" cy="129272"/>
          </a:xfrm>
        </p:grpSpPr>
        <p:sp>
          <p:nvSpPr>
            <p:cNvPr id="1419" name="Google Shape;1419;p6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64"/>
          <p:cNvGrpSpPr/>
          <p:nvPr/>
        </p:nvGrpSpPr>
        <p:grpSpPr>
          <a:xfrm>
            <a:off x="1955962" y="3603488"/>
            <a:ext cx="962257" cy="139127"/>
            <a:chOff x="4411970" y="3131459"/>
            <a:chExt cx="710520" cy="117397"/>
          </a:xfrm>
        </p:grpSpPr>
        <p:sp>
          <p:nvSpPr>
            <p:cNvPr id="1422" name="Google Shape;1422;p6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6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64"/>
          <p:cNvGrpSpPr/>
          <p:nvPr/>
        </p:nvGrpSpPr>
        <p:grpSpPr>
          <a:xfrm>
            <a:off x="956107" y="3538282"/>
            <a:ext cx="823838" cy="458988"/>
            <a:chOff x="4411970" y="1801825"/>
            <a:chExt cx="734586" cy="409262"/>
          </a:xfrm>
        </p:grpSpPr>
        <p:sp>
          <p:nvSpPr>
            <p:cNvPr id="1426" name="Google Shape;1426;p6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64"/>
          <p:cNvGrpSpPr/>
          <p:nvPr/>
        </p:nvGrpSpPr>
        <p:grpSpPr>
          <a:xfrm>
            <a:off x="956107" y="4086708"/>
            <a:ext cx="856348" cy="212039"/>
            <a:chOff x="4411970" y="2233974"/>
            <a:chExt cx="763574" cy="189068"/>
          </a:xfrm>
        </p:grpSpPr>
        <p:sp>
          <p:nvSpPr>
            <p:cNvPr id="1429" name="Google Shape;1429;p6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64"/>
          <p:cNvGrpSpPr/>
          <p:nvPr/>
        </p:nvGrpSpPr>
        <p:grpSpPr>
          <a:xfrm>
            <a:off x="3066303" y="2262044"/>
            <a:ext cx="511602" cy="511602"/>
            <a:chOff x="5681300" y="2527788"/>
            <a:chExt cx="805800" cy="805800"/>
          </a:xfrm>
        </p:grpSpPr>
        <p:sp>
          <p:nvSpPr>
            <p:cNvPr id="1432" name="Google Shape;1432;p6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64"/>
          <p:cNvGrpSpPr/>
          <p:nvPr/>
        </p:nvGrpSpPr>
        <p:grpSpPr>
          <a:xfrm>
            <a:off x="3063497" y="3028627"/>
            <a:ext cx="513021" cy="512935"/>
            <a:chOff x="4049800" y="640400"/>
            <a:chExt cx="858900" cy="858900"/>
          </a:xfrm>
        </p:grpSpPr>
        <p:sp>
          <p:nvSpPr>
            <p:cNvPr id="1435" name="Google Shape;1435;p6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64"/>
          <p:cNvGrpSpPr/>
          <p:nvPr/>
        </p:nvGrpSpPr>
        <p:grpSpPr>
          <a:xfrm>
            <a:off x="2980696" y="3680519"/>
            <a:ext cx="686489" cy="686585"/>
            <a:chOff x="5080188" y="927900"/>
            <a:chExt cx="961200" cy="961200"/>
          </a:xfrm>
        </p:grpSpPr>
        <p:sp>
          <p:nvSpPr>
            <p:cNvPr id="1438" name="Google Shape;1438;p6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64"/>
          <p:cNvGrpSpPr/>
          <p:nvPr/>
        </p:nvGrpSpPr>
        <p:grpSpPr>
          <a:xfrm>
            <a:off x="3763848" y="3773248"/>
            <a:ext cx="510373" cy="510937"/>
            <a:chOff x="7508249" y="1522825"/>
            <a:chExt cx="1326332" cy="1322987"/>
          </a:xfrm>
        </p:grpSpPr>
        <p:sp>
          <p:nvSpPr>
            <p:cNvPr id="1447" name="Google Shape;1447;p6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64"/>
          <p:cNvGrpSpPr/>
          <p:nvPr/>
        </p:nvGrpSpPr>
        <p:grpSpPr>
          <a:xfrm>
            <a:off x="4455441" y="3774653"/>
            <a:ext cx="492652" cy="503348"/>
            <a:chOff x="6039282" y="1042577"/>
            <a:chExt cx="734315" cy="731929"/>
          </a:xfrm>
        </p:grpSpPr>
        <p:sp>
          <p:nvSpPr>
            <p:cNvPr id="1458" name="Google Shape;1458;p6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64"/>
          <p:cNvGrpSpPr/>
          <p:nvPr/>
        </p:nvGrpSpPr>
        <p:grpSpPr>
          <a:xfrm>
            <a:off x="5095855" y="2270694"/>
            <a:ext cx="483304" cy="504902"/>
            <a:chOff x="1825800" y="1651625"/>
            <a:chExt cx="568125" cy="591775"/>
          </a:xfrm>
        </p:grpSpPr>
        <p:sp>
          <p:nvSpPr>
            <p:cNvPr id="1480" name="Google Shape;1480;p6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6" name="Google Shape;1486;p6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491" name="Google Shape;1491;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grpSp>
        <p:nvGrpSpPr>
          <p:cNvPr id="1496" name="Google Shape;1496;p65"/>
          <p:cNvGrpSpPr/>
          <p:nvPr/>
        </p:nvGrpSpPr>
        <p:grpSpPr>
          <a:xfrm>
            <a:off x="722059" y="955168"/>
            <a:ext cx="2492868" cy="1379876"/>
            <a:chOff x="2654821" y="2311071"/>
            <a:chExt cx="2279715" cy="1262120"/>
          </a:xfrm>
        </p:grpSpPr>
        <p:grpSp>
          <p:nvGrpSpPr>
            <p:cNvPr id="1497" name="Google Shape;1497;p65"/>
            <p:cNvGrpSpPr/>
            <p:nvPr/>
          </p:nvGrpSpPr>
          <p:grpSpPr>
            <a:xfrm>
              <a:off x="4034269" y="2840745"/>
              <a:ext cx="40212" cy="36437"/>
              <a:chOff x="4293400" y="2574725"/>
              <a:chExt cx="84425" cy="80100"/>
            </a:xfrm>
          </p:grpSpPr>
          <p:sp>
            <p:nvSpPr>
              <p:cNvPr id="1498" name="Google Shape;1498;p6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99" name="Google Shape;1499;p6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65"/>
            <p:cNvGrpSpPr/>
            <p:nvPr/>
          </p:nvGrpSpPr>
          <p:grpSpPr>
            <a:xfrm>
              <a:off x="3894606" y="2334874"/>
              <a:ext cx="913198" cy="518984"/>
              <a:chOff x="4000175" y="1462675"/>
              <a:chExt cx="1917275" cy="1140875"/>
            </a:xfrm>
          </p:grpSpPr>
          <p:sp>
            <p:nvSpPr>
              <p:cNvPr id="1501" name="Google Shape;1501;p6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02" name="Google Shape;1502;p65"/>
              <p:cNvGrpSpPr/>
              <p:nvPr/>
            </p:nvGrpSpPr>
            <p:grpSpPr>
              <a:xfrm>
                <a:off x="4000175" y="1462675"/>
                <a:ext cx="1917275" cy="1140875"/>
                <a:chOff x="4000175" y="1462675"/>
                <a:chExt cx="1917275" cy="1140875"/>
              </a:xfrm>
            </p:grpSpPr>
            <p:sp>
              <p:nvSpPr>
                <p:cNvPr id="1503" name="Google Shape;1503;p6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04" name="Google Shape;1504;p6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08" name="Google Shape;1508;p6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9" name="Google Shape;1509;p65"/>
            <p:cNvGrpSpPr/>
            <p:nvPr/>
          </p:nvGrpSpPr>
          <p:grpSpPr>
            <a:xfrm>
              <a:off x="3875768" y="2846704"/>
              <a:ext cx="44796" cy="47366"/>
              <a:chOff x="3960625" y="2587825"/>
              <a:chExt cx="94050" cy="104125"/>
            </a:xfrm>
          </p:grpSpPr>
          <p:sp>
            <p:nvSpPr>
              <p:cNvPr id="1510" name="Google Shape;1510;p6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11" name="Google Shape;1511;p6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65"/>
            <p:cNvGrpSpPr/>
            <p:nvPr/>
          </p:nvGrpSpPr>
          <p:grpSpPr>
            <a:xfrm>
              <a:off x="3782759" y="2807162"/>
              <a:ext cx="82686" cy="85487"/>
              <a:chOff x="3765350" y="2500900"/>
              <a:chExt cx="173600" cy="187925"/>
            </a:xfrm>
          </p:grpSpPr>
          <p:sp>
            <p:nvSpPr>
              <p:cNvPr id="1513" name="Google Shape;1513;p6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14" name="Google Shape;1514;p6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65"/>
            <p:cNvGrpSpPr/>
            <p:nvPr/>
          </p:nvGrpSpPr>
          <p:grpSpPr>
            <a:xfrm>
              <a:off x="3775674" y="2798496"/>
              <a:ext cx="40545" cy="23564"/>
              <a:chOff x="3750475" y="2481850"/>
              <a:chExt cx="85125" cy="51800"/>
            </a:xfrm>
          </p:grpSpPr>
          <p:sp>
            <p:nvSpPr>
              <p:cNvPr id="1520" name="Google Shape;1520;p6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22" name="Google Shape;1522;p65"/>
            <p:cNvGrpSpPr/>
            <p:nvPr/>
          </p:nvGrpSpPr>
          <p:grpSpPr>
            <a:xfrm>
              <a:off x="3716946" y="2776024"/>
              <a:ext cx="81971" cy="76912"/>
              <a:chOff x="3627175" y="2432450"/>
              <a:chExt cx="172100" cy="169075"/>
            </a:xfrm>
          </p:grpSpPr>
          <p:sp>
            <p:nvSpPr>
              <p:cNvPr id="1523" name="Google Shape;1523;p6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25" name="Google Shape;1525;p6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26" name="Google Shape;1526;p65"/>
            <p:cNvGrpSpPr/>
            <p:nvPr/>
          </p:nvGrpSpPr>
          <p:grpSpPr>
            <a:xfrm>
              <a:off x="3685682" y="2845624"/>
              <a:ext cx="29311" cy="45055"/>
              <a:chOff x="3561536" y="2585450"/>
              <a:chExt cx="61539" cy="99045"/>
            </a:xfrm>
          </p:grpSpPr>
          <p:sp>
            <p:nvSpPr>
              <p:cNvPr id="1527" name="Google Shape;1527;p6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29" name="Google Shape;1529;p65"/>
            <p:cNvGrpSpPr/>
            <p:nvPr/>
          </p:nvGrpSpPr>
          <p:grpSpPr>
            <a:xfrm>
              <a:off x="3849905" y="2572252"/>
              <a:ext cx="74339" cy="119559"/>
              <a:chOff x="3906325" y="1984500"/>
              <a:chExt cx="156075" cy="262825"/>
            </a:xfrm>
          </p:grpSpPr>
          <p:sp>
            <p:nvSpPr>
              <p:cNvPr id="1530" name="Google Shape;1530;p6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31" name="Google Shape;1531;p6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65"/>
            <p:cNvGrpSpPr/>
            <p:nvPr/>
          </p:nvGrpSpPr>
          <p:grpSpPr>
            <a:xfrm>
              <a:off x="2654821" y="2414345"/>
              <a:ext cx="667570" cy="558731"/>
              <a:chOff x="1397225" y="1637375"/>
              <a:chExt cx="1401575" cy="1228250"/>
            </a:xfrm>
          </p:grpSpPr>
          <p:sp>
            <p:nvSpPr>
              <p:cNvPr id="1533" name="Google Shape;1533;p6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34" name="Google Shape;1534;p65"/>
              <p:cNvGrpSpPr/>
              <p:nvPr/>
            </p:nvGrpSpPr>
            <p:grpSpPr>
              <a:xfrm>
                <a:off x="1397225" y="1637375"/>
                <a:ext cx="1398775" cy="1228250"/>
                <a:chOff x="1397225" y="1637375"/>
                <a:chExt cx="1398775" cy="1228250"/>
              </a:xfrm>
            </p:grpSpPr>
            <p:sp>
              <p:nvSpPr>
                <p:cNvPr id="1535" name="Google Shape;1535;p6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7" name="Google Shape;1537;p65"/>
            <p:cNvGrpSpPr/>
            <p:nvPr/>
          </p:nvGrpSpPr>
          <p:grpSpPr>
            <a:xfrm>
              <a:off x="3230417" y="3103734"/>
              <a:ext cx="282982" cy="280332"/>
              <a:chOff x="2605700" y="3152850"/>
              <a:chExt cx="594125" cy="616250"/>
            </a:xfrm>
          </p:grpSpPr>
          <p:sp>
            <p:nvSpPr>
              <p:cNvPr id="1538" name="Google Shape;1538;p6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39" name="Google Shape;1539;p6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540" name="Google Shape;1540;p65"/>
            <p:cNvGrpSpPr/>
            <p:nvPr/>
          </p:nvGrpSpPr>
          <p:grpSpPr>
            <a:xfrm>
              <a:off x="3265985" y="3226989"/>
              <a:ext cx="87151" cy="346202"/>
              <a:chOff x="2680375" y="3423800"/>
              <a:chExt cx="182975" cy="761050"/>
            </a:xfrm>
          </p:grpSpPr>
          <p:sp>
            <p:nvSpPr>
              <p:cNvPr id="1541" name="Google Shape;1541;p6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42" name="Google Shape;1542;p6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65"/>
            <p:cNvGrpSpPr/>
            <p:nvPr/>
          </p:nvGrpSpPr>
          <p:grpSpPr>
            <a:xfrm>
              <a:off x="3855466" y="3289811"/>
              <a:ext cx="112514" cy="94210"/>
              <a:chOff x="3918000" y="3561900"/>
              <a:chExt cx="236225" cy="207100"/>
            </a:xfrm>
          </p:grpSpPr>
          <p:sp>
            <p:nvSpPr>
              <p:cNvPr id="1544" name="Google Shape;1544;p6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45" name="Google Shape;1545;p6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6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49" name="Google Shape;1549;p65"/>
            <p:cNvGrpSpPr/>
            <p:nvPr/>
          </p:nvGrpSpPr>
          <p:grpSpPr>
            <a:xfrm>
              <a:off x="2905224" y="2311071"/>
              <a:ext cx="596721" cy="528992"/>
              <a:chOff x="1922950" y="1410350"/>
              <a:chExt cx="1252825" cy="1162875"/>
            </a:xfrm>
          </p:grpSpPr>
          <p:sp>
            <p:nvSpPr>
              <p:cNvPr id="1550" name="Google Shape;1550;p6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66" name="Google Shape;1566;p6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86" name="Google Shape;1586;p6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87" name="Google Shape;1587;p6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8" name="Google Shape;1588;p65"/>
            <p:cNvGrpSpPr/>
            <p:nvPr/>
          </p:nvGrpSpPr>
          <p:grpSpPr>
            <a:xfrm>
              <a:off x="3280929" y="3294542"/>
              <a:ext cx="109894" cy="272224"/>
              <a:chOff x="2711750" y="3572300"/>
              <a:chExt cx="230725" cy="598425"/>
            </a:xfrm>
          </p:grpSpPr>
          <p:sp>
            <p:nvSpPr>
              <p:cNvPr id="1589" name="Google Shape;1589;p6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6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65"/>
            <p:cNvGrpSpPr/>
            <p:nvPr/>
          </p:nvGrpSpPr>
          <p:grpSpPr>
            <a:xfrm>
              <a:off x="3790439" y="2408636"/>
              <a:ext cx="73017" cy="75684"/>
              <a:chOff x="3781475" y="1624825"/>
              <a:chExt cx="153300" cy="166375"/>
            </a:xfrm>
          </p:grpSpPr>
          <p:sp>
            <p:nvSpPr>
              <p:cNvPr id="1593" name="Google Shape;1593;p6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7" name="Google Shape;1597;p6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4" name="Google Shape;1604;p65"/>
            <p:cNvGrpSpPr/>
            <p:nvPr/>
          </p:nvGrpSpPr>
          <p:grpSpPr>
            <a:xfrm>
              <a:off x="4403342" y="3107749"/>
              <a:ext cx="316680" cy="101374"/>
              <a:chOff x="5068275" y="3161675"/>
              <a:chExt cx="664875" cy="222850"/>
            </a:xfrm>
          </p:grpSpPr>
          <p:sp>
            <p:nvSpPr>
              <p:cNvPr id="1605" name="Google Shape;1605;p6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9" name="Google Shape;1609;p6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8" name="Google Shape;1638;p65"/>
            <p:cNvGrpSpPr/>
            <p:nvPr/>
          </p:nvGrpSpPr>
          <p:grpSpPr>
            <a:xfrm>
              <a:off x="3697513" y="2707266"/>
              <a:ext cx="59549" cy="79733"/>
              <a:chOff x="3586375" y="2281300"/>
              <a:chExt cx="125025" cy="175275"/>
            </a:xfrm>
          </p:grpSpPr>
          <p:sp>
            <p:nvSpPr>
              <p:cNvPr id="1639" name="Google Shape;1639;p6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1" name="Google Shape;1641;p6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2" name="Google Shape;1642;p65"/>
            <p:cNvGrpSpPr/>
            <p:nvPr/>
          </p:nvGrpSpPr>
          <p:grpSpPr>
            <a:xfrm>
              <a:off x="4513224" y="3221724"/>
              <a:ext cx="274563" cy="280321"/>
              <a:chOff x="5298975" y="3412225"/>
              <a:chExt cx="576450" cy="616225"/>
            </a:xfrm>
          </p:grpSpPr>
          <p:sp>
            <p:nvSpPr>
              <p:cNvPr id="1643" name="Google Shape;1643;p6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44" name="Google Shape;1644;p6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65"/>
            <p:cNvGrpSpPr/>
            <p:nvPr/>
          </p:nvGrpSpPr>
          <p:grpSpPr>
            <a:xfrm>
              <a:off x="4824403" y="3421846"/>
              <a:ext cx="110132" cy="130647"/>
              <a:chOff x="5952300" y="3852150"/>
              <a:chExt cx="231225" cy="287200"/>
            </a:xfrm>
          </p:grpSpPr>
          <p:sp>
            <p:nvSpPr>
              <p:cNvPr id="1646" name="Google Shape;1646;p6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8" name="Google Shape;1648;p6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6" name="Google Shape;1656;p65"/>
            <p:cNvGrpSpPr/>
            <p:nvPr/>
          </p:nvGrpSpPr>
          <p:grpSpPr>
            <a:xfrm>
              <a:off x="4295710" y="3079670"/>
              <a:ext cx="14968" cy="27135"/>
              <a:chOff x="4842300" y="3099950"/>
              <a:chExt cx="31425" cy="59650"/>
            </a:xfrm>
          </p:grpSpPr>
          <p:sp>
            <p:nvSpPr>
              <p:cNvPr id="1657" name="Google Shape;1657;p6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1" name="Google Shape;1661;p6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9" name="Google Shape;1669;p65"/>
            <p:cNvGrpSpPr/>
            <p:nvPr/>
          </p:nvGrpSpPr>
          <p:grpSpPr>
            <a:xfrm>
              <a:off x="3831056" y="2816010"/>
              <a:ext cx="37378" cy="27612"/>
              <a:chOff x="3866750" y="2520350"/>
              <a:chExt cx="78475" cy="60700"/>
            </a:xfrm>
          </p:grpSpPr>
          <p:sp>
            <p:nvSpPr>
              <p:cNvPr id="1670" name="Google Shape;1670;p6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4" name="Google Shape;1674;p6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91" name="Google Shape;1691;p6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03" name="Google Shape;1703;p6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6" name="Google Shape;1716;p65"/>
            <p:cNvGrpSpPr/>
            <p:nvPr/>
          </p:nvGrpSpPr>
          <p:grpSpPr>
            <a:xfrm>
              <a:off x="3632736" y="3051591"/>
              <a:ext cx="63288" cy="45217"/>
              <a:chOff x="3450375" y="3038225"/>
              <a:chExt cx="132875" cy="99400"/>
            </a:xfrm>
          </p:grpSpPr>
          <p:sp>
            <p:nvSpPr>
              <p:cNvPr id="1717" name="Google Shape;1717;p6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9" name="Google Shape;1719;p6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28" name="Google Shape;1728;p6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38" name="Google Shape;1738;p6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44" name="Google Shape;1744;p6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4" name="Google Shape;1754;p65"/>
          <p:cNvGrpSpPr/>
          <p:nvPr/>
        </p:nvGrpSpPr>
        <p:grpSpPr>
          <a:xfrm>
            <a:off x="719116" y="2850945"/>
            <a:ext cx="2622876" cy="1333540"/>
            <a:chOff x="238125" y="1038125"/>
            <a:chExt cx="7146800" cy="3633625"/>
          </a:xfrm>
        </p:grpSpPr>
        <p:sp>
          <p:nvSpPr>
            <p:cNvPr id="1755" name="Google Shape;1755;p6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7" name="Google Shape;3327;p65"/>
          <p:cNvGrpSpPr/>
          <p:nvPr/>
        </p:nvGrpSpPr>
        <p:grpSpPr>
          <a:xfrm>
            <a:off x="5834044" y="993055"/>
            <a:ext cx="2590840" cy="1380235"/>
            <a:chOff x="233350" y="949250"/>
            <a:chExt cx="7137300" cy="3802300"/>
          </a:xfrm>
        </p:grpSpPr>
        <p:sp>
          <p:nvSpPr>
            <p:cNvPr id="3328" name="Google Shape;3328;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9" name="Google Shape;3379;p65"/>
          <p:cNvGrpSpPr/>
          <p:nvPr/>
        </p:nvGrpSpPr>
        <p:grpSpPr>
          <a:xfrm>
            <a:off x="7648473" y="3037828"/>
            <a:ext cx="104231" cy="320340"/>
            <a:chOff x="7564426" y="3224343"/>
            <a:chExt cx="119985" cy="368801"/>
          </a:xfrm>
        </p:grpSpPr>
        <p:sp>
          <p:nvSpPr>
            <p:cNvPr id="3380" name="Google Shape;3380;p6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2" name="Google Shape;3382;p65"/>
          <p:cNvGrpSpPr/>
          <p:nvPr/>
        </p:nvGrpSpPr>
        <p:grpSpPr>
          <a:xfrm>
            <a:off x="7347962" y="3031929"/>
            <a:ext cx="189489" cy="332132"/>
            <a:chOff x="8370831" y="3202002"/>
            <a:chExt cx="218129" cy="382376"/>
          </a:xfrm>
        </p:grpSpPr>
        <p:sp>
          <p:nvSpPr>
            <p:cNvPr id="3383" name="Google Shape;3383;p6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65"/>
          <p:cNvGrpSpPr/>
          <p:nvPr/>
        </p:nvGrpSpPr>
        <p:grpSpPr>
          <a:xfrm>
            <a:off x="8071351" y="3443061"/>
            <a:ext cx="309429" cy="267000"/>
            <a:chOff x="6742064" y="3750480"/>
            <a:chExt cx="399315" cy="344560"/>
          </a:xfrm>
        </p:grpSpPr>
        <p:sp>
          <p:nvSpPr>
            <p:cNvPr id="3386" name="Google Shape;3386;p6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8" name="Google Shape;3388;p65"/>
          <p:cNvGrpSpPr/>
          <p:nvPr/>
        </p:nvGrpSpPr>
        <p:grpSpPr>
          <a:xfrm>
            <a:off x="7610370" y="3794109"/>
            <a:ext cx="180437" cy="281608"/>
            <a:chOff x="7248525" y="3739696"/>
            <a:chExt cx="230531" cy="359790"/>
          </a:xfrm>
        </p:grpSpPr>
        <p:sp>
          <p:nvSpPr>
            <p:cNvPr id="3389" name="Google Shape;3389;p6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1" name="Google Shape;3391;p65"/>
          <p:cNvGrpSpPr/>
          <p:nvPr/>
        </p:nvGrpSpPr>
        <p:grpSpPr>
          <a:xfrm>
            <a:off x="7856289" y="3437333"/>
            <a:ext cx="162896" cy="278710"/>
            <a:chOff x="7601242" y="3729267"/>
            <a:chExt cx="222566" cy="380803"/>
          </a:xfrm>
        </p:grpSpPr>
        <p:sp>
          <p:nvSpPr>
            <p:cNvPr id="3392" name="Google Shape;3392;p6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4" name="Google Shape;3394;p6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5" name="Google Shape;3395;p65"/>
          <p:cNvGrpSpPr/>
          <p:nvPr/>
        </p:nvGrpSpPr>
        <p:grpSpPr>
          <a:xfrm>
            <a:off x="7345935" y="3438473"/>
            <a:ext cx="193543" cy="275990"/>
            <a:chOff x="8304647" y="3738687"/>
            <a:chExt cx="225076" cy="320956"/>
          </a:xfrm>
        </p:grpSpPr>
        <p:sp>
          <p:nvSpPr>
            <p:cNvPr id="3396" name="Google Shape;3396;p6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65"/>
          <p:cNvGrpSpPr/>
          <p:nvPr/>
        </p:nvGrpSpPr>
        <p:grpSpPr>
          <a:xfrm>
            <a:off x="7618427" y="3438473"/>
            <a:ext cx="178492" cy="275990"/>
            <a:chOff x="8615101" y="3738687"/>
            <a:chExt cx="207573" cy="320956"/>
          </a:xfrm>
        </p:grpSpPr>
        <p:sp>
          <p:nvSpPr>
            <p:cNvPr id="3400" name="Google Shape;3400;p6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3" name="Google Shape;3403;p6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4" name="Google Shape;3404;p65"/>
          <p:cNvGrpSpPr/>
          <p:nvPr/>
        </p:nvGrpSpPr>
        <p:grpSpPr>
          <a:xfrm>
            <a:off x="6013132" y="3559961"/>
            <a:ext cx="557671" cy="511283"/>
            <a:chOff x="6015419" y="3716859"/>
            <a:chExt cx="557671" cy="511283"/>
          </a:xfrm>
        </p:grpSpPr>
        <p:sp>
          <p:nvSpPr>
            <p:cNvPr id="3405" name="Google Shape;3405;p6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6" name="Google Shape;3406;p65"/>
            <p:cNvGrpSpPr/>
            <p:nvPr/>
          </p:nvGrpSpPr>
          <p:grpSpPr>
            <a:xfrm>
              <a:off x="6036094" y="3716980"/>
              <a:ext cx="529860" cy="510468"/>
              <a:chOff x="6036094" y="3716980"/>
              <a:chExt cx="529860" cy="510468"/>
            </a:xfrm>
          </p:grpSpPr>
          <p:sp>
            <p:nvSpPr>
              <p:cNvPr id="3407" name="Google Shape;3407;p6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7" name="Google Shape;3417;p65"/>
          <p:cNvGrpSpPr/>
          <p:nvPr/>
        </p:nvGrpSpPr>
        <p:grpSpPr>
          <a:xfrm>
            <a:off x="6642017" y="2916730"/>
            <a:ext cx="576302" cy="511871"/>
            <a:chOff x="6644304" y="3073628"/>
            <a:chExt cx="576302" cy="511871"/>
          </a:xfrm>
        </p:grpSpPr>
        <p:sp>
          <p:nvSpPr>
            <p:cNvPr id="3418" name="Google Shape;3418;p6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9" name="Google Shape;3419;p65"/>
            <p:cNvGrpSpPr/>
            <p:nvPr/>
          </p:nvGrpSpPr>
          <p:grpSpPr>
            <a:xfrm>
              <a:off x="6712169" y="3085440"/>
              <a:ext cx="481622" cy="494913"/>
              <a:chOff x="6712169" y="3085440"/>
              <a:chExt cx="481622" cy="494913"/>
            </a:xfrm>
          </p:grpSpPr>
          <p:sp>
            <p:nvSpPr>
              <p:cNvPr id="3420" name="Google Shape;3420;p6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5" name="Google Shape;3425;p6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8" name="Google Shape;3428;p6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9" name="Google Shape;3429;p65"/>
          <p:cNvGrpSpPr/>
          <p:nvPr/>
        </p:nvGrpSpPr>
        <p:grpSpPr>
          <a:xfrm>
            <a:off x="6649868" y="3559725"/>
            <a:ext cx="560631" cy="511352"/>
            <a:chOff x="6652154" y="3716623"/>
            <a:chExt cx="560631" cy="511352"/>
          </a:xfrm>
        </p:grpSpPr>
        <p:sp>
          <p:nvSpPr>
            <p:cNvPr id="3430" name="Google Shape;3430;p6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1" name="Google Shape;3431;p65"/>
            <p:cNvGrpSpPr/>
            <p:nvPr/>
          </p:nvGrpSpPr>
          <p:grpSpPr>
            <a:xfrm>
              <a:off x="6669657" y="3716715"/>
              <a:ext cx="466779" cy="464290"/>
              <a:chOff x="6669657" y="3716715"/>
              <a:chExt cx="466779" cy="464290"/>
            </a:xfrm>
          </p:grpSpPr>
          <p:sp>
            <p:nvSpPr>
              <p:cNvPr id="3432" name="Google Shape;3432;p6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45" name="Google Shape;3445;p65"/>
          <p:cNvGrpSpPr/>
          <p:nvPr/>
        </p:nvGrpSpPr>
        <p:grpSpPr>
          <a:xfrm>
            <a:off x="7843959" y="3841134"/>
            <a:ext cx="187557" cy="187557"/>
            <a:chOff x="8565775" y="671075"/>
            <a:chExt cx="441000" cy="441000"/>
          </a:xfrm>
        </p:grpSpPr>
        <p:sp>
          <p:nvSpPr>
            <p:cNvPr id="3446" name="Google Shape;3446;p6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8" name="Google Shape;3448;p6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0" name="Google Shape;3450;p65"/>
          <p:cNvGrpSpPr/>
          <p:nvPr/>
        </p:nvGrpSpPr>
        <p:grpSpPr>
          <a:xfrm>
            <a:off x="5997814" y="2919352"/>
            <a:ext cx="587871" cy="512373"/>
            <a:chOff x="6000100" y="3076250"/>
            <a:chExt cx="587871" cy="512373"/>
          </a:xfrm>
        </p:grpSpPr>
        <p:sp>
          <p:nvSpPr>
            <p:cNvPr id="3451" name="Google Shape;3451;p6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2" name="Google Shape;3452;p65"/>
            <p:cNvGrpSpPr/>
            <p:nvPr/>
          </p:nvGrpSpPr>
          <p:grpSpPr>
            <a:xfrm>
              <a:off x="6031360" y="3076713"/>
              <a:ext cx="539107" cy="480965"/>
              <a:chOff x="6031360" y="3076713"/>
              <a:chExt cx="539107" cy="480965"/>
            </a:xfrm>
          </p:grpSpPr>
          <p:sp>
            <p:nvSpPr>
              <p:cNvPr id="3453" name="Google Shape;3453;p6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0" name="Google Shape;3460;p65"/>
          <p:cNvGrpSpPr/>
          <p:nvPr/>
        </p:nvGrpSpPr>
        <p:grpSpPr>
          <a:xfrm>
            <a:off x="3369305" y="938716"/>
            <a:ext cx="2310381" cy="1488888"/>
            <a:chOff x="229225" y="549050"/>
            <a:chExt cx="7161750" cy="4615275"/>
          </a:xfrm>
        </p:grpSpPr>
        <p:sp>
          <p:nvSpPr>
            <p:cNvPr id="3461" name="Google Shape;3461;p6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65"/>
          <p:cNvGrpSpPr/>
          <p:nvPr/>
        </p:nvGrpSpPr>
        <p:grpSpPr>
          <a:xfrm>
            <a:off x="3514723" y="2830563"/>
            <a:ext cx="2310282" cy="1374222"/>
            <a:chOff x="238125" y="732525"/>
            <a:chExt cx="7130500" cy="4241425"/>
          </a:xfrm>
        </p:grpSpPr>
        <p:sp>
          <p:nvSpPr>
            <p:cNvPr id="3579" name="Google Shape;3579;p6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3"/>
          <p:cNvSpPr txBox="1">
            <a:spLocks noGrp="1"/>
          </p:cNvSpPr>
          <p:nvPr>
            <p:ph type="title"/>
          </p:nvPr>
        </p:nvSpPr>
        <p:spPr>
          <a:xfrm>
            <a:off x="486175" y="445025"/>
            <a:ext cx="8171700" cy="572700"/>
          </a:xfrm>
          <a:prstGeom prst="rect">
            <a:avLst/>
          </a:prstGeom>
        </p:spPr>
        <p:txBody>
          <a:bodyPr spcFirstLastPara="1" wrap="square" lIns="91425" tIns="91425" rIns="91425" bIns="91425" anchor="t" anchorCtr="0">
            <a:noAutofit/>
          </a:bodyPr>
          <a:lstStyle/>
          <a:p>
            <a:pPr rtl="0">
              <a:spcBef>
                <a:spcPts val="0"/>
              </a:spcBef>
              <a:spcAft>
                <a:spcPts val="0"/>
              </a:spcAft>
            </a:pPr>
            <a:r>
              <a:rPr lang="vi-VN" sz="1800" b="0" i="0" u="none" strike="noStrike" dirty="0">
                <a:solidFill>
                  <a:srgbClr val="000000"/>
                </a:solidFill>
                <a:effectLst/>
                <a:latin typeface="Arial" panose="020B0604020202020204" pitchFamily="34" charset="0"/>
              </a:rPr>
              <a:t>Ví dụ 9.2 cung cấp một ví dụ về thiết kế lược đồ:</a:t>
            </a:r>
            <a:br>
              <a:rPr lang="vi-VN" sz="800" b="0" dirty="0">
                <a:effectLst/>
              </a:rPr>
            </a:br>
            <a:br>
              <a:rPr lang="vi-VN" sz="800" dirty="0"/>
            </a:br>
            <a:endParaRPr lang="vi-VN" sz="1200" b="1" dirty="0"/>
          </a:p>
        </p:txBody>
      </p:sp>
      <p:pic>
        <p:nvPicPr>
          <p:cNvPr id="2050" name="Picture 2">
            <a:extLst>
              <a:ext uri="{FF2B5EF4-FFF2-40B4-BE49-F238E27FC236}">
                <a16:creationId xmlns:a16="http://schemas.microsoft.com/office/drawing/2014/main" id="{76E5AA5F-32E7-4569-B9C5-C6D02C784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489" y="900112"/>
            <a:ext cx="5648848" cy="37983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05D6C73-0FE7-436A-B121-E33EAA09D593}"/>
              </a:ext>
            </a:extLst>
          </p:cNvPr>
          <p:cNvSpPr txBox="1"/>
          <p:nvPr/>
        </p:nvSpPr>
        <p:spPr>
          <a:xfrm>
            <a:off x="577590" y="1192683"/>
            <a:ext cx="2745485" cy="3754874"/>
          </a:xfrm>
          <a:prstGeom prst="rect">
            <a:avLst/>
          </a:prstGeom>
          <a:noFill/>
        </p:spPr>
        <p:txBody>
          <a:bodyPr wrap="square">
            <a:spAutoFit/>
          </a:bodyPr>
          <a:lstStyle/>
          <a:p>
            <a:pPr rtl="0">
              <a:spcBef>
                <a:spcPts val="0"/>
              </a:spcBef>
              <a:spcAft>
                <a:spcPts val="0"/>
              </a:spcAft>
            </a:pPr>
            <a:r>
              <a:rPr lang="vi-VN" sz="1400" b="1" i="1" u="none" strike="noStrike" dirty="0">
                <a:solidFill>
                  <a:srgbClr val="000000"/>
                </a:solidFill>
                <a:effectLst/>
                <a:latin typeface="Arial" panose="020B0604020202020204" pitchFamily="34" charset="0"/>
              </a:rPr>
              <a:t>(Một trong những cách đơn giản nhất để làm cho một loại phương tiện có thể tái sử dụng hơn là thiết kế lược đồ để hỗ trợ danh sách số 0 hoặc nhiều vật phẩm. Điều này cho phép loại phương tiện cho phép một trường hợp thuộc loại cơ bản, nhưng cũng cho phép các truy vấn trả về số không hoặc nhiều phiên bản. Làm cho các yếu tố cá nhân trong tài liệu tùy chọn cũng có thể tăng tiềm năng tái sử dụng.)</a:t>
            </a:r>
            <a:endParaRPr lang="vi-VN" b="0" dirty="0">
              <a:effectLst/>
            </a:endParaRPr>
          </a:p>
          <a:p>
            <a:br>
              <a:rPr lang="vi-VN" dirty="0"/>
            </a:br>
            <a:endParaRPr lang="vi-VN" dirty="0"/>
          </a:p>
        </p:txBody>
      </p:sp>
    </p:spTree>
    <p:extLst>
      <p:ext uri="{BB962C8B-B14F-4D97-AF65-F5344CB8AC3E}">
        <p14:creationId xmlns:p14="http://schemas.microsoft.com/office/powerpoint/2010/main" val="1714072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96"/>
        <p:cNvGrpSpPr/>
        <p:nvPr/>
      </p:nvGrpSpPr>
      <p:grpSpPr>
        <a:xfrm>
          <a:off x="0" y="0"/>
          <a:ext cx="0" cy="0"/>
          <a:chOff x="0" y="0"/>
          <a:chExt cx="0" cy="0"/>
        </a:xfrm>
      </p:grpSpPr>
      <p:grpSp>
        <p:nvGrpSpPr>
          <p:cNvPr id="3697" name="Google Shape;3697;p66"/>
          <p:cNvGrpSpPr/>
          <p:nvPr/>
        </p:nvGrpSpPr>
        <p:grpSpPr>
          <a:xfrm>
            <a:off x="725414" y="969763"/>
            <a:ext cx="2507799" cy="206239"/>
            <a:chOff x="106648" y="895722"/>
            <a:chExt cx="4481413" cy="374300"/>
          </a:xfrm>
        </p:grpSpPr>
        <p:grpSp>
          <p:nvGrpSpPr>
            <p:cNvPr id="3698" name="Google Shape;3698;p66"/>
            <p:cNvGrpSpPr/>
            <p:nvPr/>
          </p:nvGrpSpPr>
          <p:grpSpPr>
            <a:xfrm>
              <a:off x="2233276" y="895722"/>
              <a:ext cx="1082667" cy="223591"/>
              <a:chOff x="4808316" y="2800065"/>
              <a:chExt cx="1999386" cy="412910"/>
            </a:xfrm>
          </p:grpSpPr>
          <p:sp>
            <p:nvSpPr>
              <p:cNvPr id="3699" name="Google Shape;3699;p6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0" name="Google Shape;3700;p66"/>
              <p:cNvGrpSpPr/>
              <p:nvPr/>
            </p:nvGrpSpPr>
            <p:grpSpPr>
              <a:xfrm>
                <a:off x="4808316" y="2800065"/>
                <a:ext cx="92400" cy="411825"/>
                <a:chOff x="845575" y="2563700"/>
                <a:chExt cx="92400" cy="411825"/>
              </a:xfrm>
            </p:grpSpPr>
            <p:cxnSp>
              <p:nvCxnSpPr>
                <p:cNvPr id="3701" name="Google Shape;3701;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02" name="Google Shape;3702;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3" name="Google Shape;3703;p66"/>
            <p:cNvGrpSpPr/>
            <p:nvPr/>
          </p:nvGrpSpPr>
          <p:grpSpPr>
            <a:xfrm>
              <a:off x="106648" y="895722"/>
              <a:ext cx="1088401" cy="223591"/>
              <a:chOff x="881025" y="2800065"/>
              <a:chExt cx="2009975" cy="412910"/>
            </a:xfrm>
          </p:grpSpPr>
          <p:sp>
            <p:nvSpPr>
              <p:cNvPr id="3704" name="Google Shape;3704;p6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5" name="Google Shape;3705;p66"/>
              <p:cNvGrpSpPr/>
              <p:nvPr/>
            </p:nvGrpSpPr>
            <p:grpSpPr>
              <a:xfrm>
                <a:off x="881025" y="2800065"/>
                <a:ext cx="92400" cy="411825"/>
                <a:chOff x="845575" y="2563700"/>
                <a:chExt cx="92400" cy="411825"/>
              </a:xfrm>
            </p:grpSpPr>
            <p:cxnSp>
              <p:nvCxnSpPr>
                <p:cNvPr id="3706" name="Google Shape;3706;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07" name="Google Shape;3707;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8" name="Google Shape;3708;p66"/>
            <p:cNvGrpSpPr/>
            <p:nvPr/>
          </p:nvGrpSpPr>
          <p:grpSpPr>
            <a:xfrm>
              <a:off x="1172346" y="1047018"/>
              <a:ext cx="1083151" cy="223003"/>
              <a:chOff x="2849073" y="3079467"/>
              <a:chExt cx="2000279" cy="411825"/>
            </a:xfrm>
          </p:grpSpPr>
          <p:sp>
            <p:nvSpPr>
              <p:cNvPr id="3709" name="Google Shape;3709;p6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0" name="Google Shape;3710;p66"/>
              <p:cNvGrpSpPr/>
              <p:nvPr/>
            </p:nvGrpSpPr>
            <p:grpSpPr>
              <a:xfrm rot="10800000">
                <a:off x="2849073" y="3079467"/>
                <a:ext cx="92400" cy="411825"/>
                <a:chOff x="2070100" y="2563700"/>
                <a:chExt cx="92400" cy="411825"/>
              </a:xfrm>
            </p:grpSpPr>
            <p:cxnSp>
              <p:nvCxnSpPr>
                <p:cNvPr id="3711" name="Google Shape;3711;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12" name="Google Shape;3712;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66"/>
            <p:cNvGrpSpPr/>
            <p:nvPr/>
          </p:nvGrpSpPr>
          <p:grpSpPr>
            <a:xfrm>
              <a:off x="3290132" y="1047018"/>
              <a:ext cx="1297929" cy="223003"/>
              <a:chOff x="6760035" y="3079467"/>
              <a:chExt cx="2396914" cy="411825"/>
            </a:xfrm>
          </p:grpSpPr>
          <p:sp>
            <p:nvSpPr>
              <p:cNvPr id="3714" name="Google Shape;3714;p6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5" name="Google Shape;3715;p66"/>
              <p:cNvGrpSpPr/>
              <p:nvPr/>
            </p:nvGrpSpPr>
            <p:grpSpPr>
              <a:xfrm rot="10800000">
                <a:off x="6760035" y="3079467"/>
                <a:ext cx="92400" cy="411825"/>
                <a:chOff x="2070100" y="2563700"/>
                <a:chExt cx="92400" cy="411825"/>
              </a:xfrm>
            </p:grpSpPr>
            <p:cxnSp>
              <p:nvCxnSpPr>
                <p:cNvPr id="3716" name="Google Shape;3716;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17" name="Google Shape;3717;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18" name="Google Shape;3718;p66"/>
          <p:cNvGrpSpPr/>
          <p:nvPr/>
        </p:nvGrpSpPr>
        <p:grpSpPr>
          <a:xfrm>
            <a:off x="2143176" y="3369134"/>
            <a:ext cx="1086701" cy="799429"/>
            <a:chOff x="2183288" y="3555572"/>
            <a:chExt cx="1136241" cy="835873"/>
          </a:xfrm>
        </p:grpSpPr>
        <p:sp>
          <p:nvSpPr>
            <p:cNvPr id="3719" name="Google Shape;3719;p6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0" name="Google Shape;3720;p66"/>
            <p:cNvGrpSpPr/>
            <p:nvPr/>
          </p:nvGrpSpPr>
          <p:grpSpPr>
            <a:xfrm>
              <a:off x="2205895" y="3637269"/>
              <a:ext cx="1089848" cy="724993"/>
              <a:chOff x="2205895" y="3637269"/>
              <a:chExt cx="1089848" cy="724993"/>
            </a:xfrm>
          </p:grpSpPr>
          <p:sp>
            <p:nvSpPr>
              <p:cNvPr id="3721" name="Google Shape;3721;p6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7" name="Google Shape;3727;p6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28" name="Google Shape;3728;p6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29" name="Google Shape;3729;p66"/>
            <p:cNvGrpSpPr/>
            <p:nvPr/>
          </p:nvGrpSpPr>
          <p:grpSpPr>
            <a:xfrm>
              <a:off x="3173850" y="3779426"/>
              <a:ext cx="145679" cy="70048"/>
              <a:chOff x="3173850" y="3779426"/>
              <a:chExt cx="145679" cy="70048"/>
            </a:xfrm>
          </p:grpSpPr>
          <p:cxnSp>
            <p:nvCxnSpPr>
              <p:cNvPr id="3730" name="Google Shape;3730;p6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731" name="Google Shape;3731;p6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6"/>
            <p:cNvGrpSpPr/>
            <p:nvPr/>
          </p:nvGrpSpPr>
          <p:grpSpPr>
            <a:xfrm>
              <a:off x="2183288" y="4139483"/>
              <a:ext cx="145133" cy="70048"/>
              <a:chOff x="2183288" y="4139483"/>
              <a:chExt cx="145133" cy="70048"/>
            </a:xfrm>
          </p:grpSpPr>
          <p:cxnSp>
            <p:nvCxnSpPr>
              <p:cNvPr id="3733" name="Google Shape;3733;p6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734" name="Google Shape;3734;p6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5" name="Google Shape;3735;p6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6" name="Google Shape;3736;p6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37" name="Google Shape;3737;p66"/>
            <p:cNvGrpSpPr/>
            <p:nvPr/>
          </p:nvGrpSpPr>
          <p:grpSpPr>
            <a:xfrm>
              <a:off x="2943836" y="4268886"/>
              <a:ext cx="60717" cy="122559"/>
              <a:chOff x="2943836" y="4268886"/>
              <a:chExt cx="60717" cy="122559"/>
            </a:xfrm>
          </p:grpSpPr>
          <p:sp>
            <p:nvSpPr>
              <p:cNvPr id="3738" name="Google Shape;3738;p6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9" name="Google Shape;3739;p6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740" name="Google Shape;3740;p66"/>
          <p:cNvGrpSpPr/>
          <p:nvPr/>
        </p:nvGrpSpPr>
        <p:grpSpPr>
          <a:xfrm>
            <a:off x="3406121" y="1290134"/>
            <a:ext cx="1675870" cy="758251"/>
            <a:chOff x="3530532" y="1496185"/>
            <a:chExt cx="1562000" cy="706730"/>
          </a:xfrm>
        </p:grpSpPr>
        <p:cxnSp>
          <p:nvCxnSpPr>
            <p:cNvPr id="3741" name="Google Shape;3741;p6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742" name="Google Shape;3742;p66"/>
            <p:cNvGrpSpPr/>
            <p:nvPr/>
          </p:nvGrpSpPr>
          <p:grpSpPr>
            <a:xfrm>
              <a:off x="3530532" y="1496185"/>
              <a:ext cx="323430" cy="463587"/>
              <a:chOff x="3530532" y="1496185"/>
              <a:chExt cx="323430" cy="463587"/>
            </a:xfrm>
          </p:grpSpPr>
          <p:grpSp>
            <p:nvGrpSpPr>
              <p:cNvPr id="3743" name="Google Shape;3743;p66"/>
              <p:cNvGrpSpPr/>
              <p:nvPr/>
            </p:nvGrpSpPr>
            <p:grpSpPr>
              <a:xfrm>
                <a:off x="3567462" y="1496185"/>
                <a:ext cx="286500" cy="361376"/>
                <a:chOff x="3567462" y="1496185"/>
                <a:chExt cx="286500" cy="361376"/>
              </a:xfrm>
            </p:grpSpPr>
            <p:cxnSp>
              <p:nvCxnSpPr>
                <p:cNvPr id="3744" name="Google Shape;3744;p6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45" name="Google Shape;3745;p6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6" name="Google Shape;3746;p6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66"/>
            <p:cNvGrpSpPr/>
            <p:nvPr/>
          </p:nvGrpSpPr>
          <p:grpSpPr>
            <a:xfrm>
              <a:off x="3891569" y="1779209"/>
              <a:ext cx="323945" cy="423706"/>
              <a:chOff x="3891569" y="1779209"/>
              <a:chExt cx="323945" cy="423706"/>
            </a:xfrm>
          </p:grpSpPr>
          <p:grpSp>
            <p:nvGrpSpPr>
              <p:cNvPr id="3748" name="Google Shape;3748;p66"/>
              <p:cNvGrpSpPr/>
              <p:nvPr/>
            </p:nvGrpSpPr>
            <p:grpSpPr>
              <a:xfrm>
                <a:off x="3929014" y="1881638"/>
                <a:ext cx="286500" cy="321278"/>
                <a:chOff x="3929014" y="1881638"/>
                <a:chExt cx="286500" cy="321278"/>
              </a:xfrm>
            </p:grpSpPr>
            <p:cxnSp>
              <p:nvCxnSpPr>
                <p:cNvPr id="3749" name="Google Shape;3749;p6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750" name="Google Shape;3750;p6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1" name="Google Shape;3751;p6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6"/>
            <p:cNvGrpSpPr/>
            <p:nvPr/>
          </p:nvGrpSpPr>
          <p:grpSpPr>
            <a:xfrm>
              <a:off x="4252606" y="1496185"/>
              <a:ext cx="324721" cy="463587"/>
              <a:chOff x="4252606" y="1496185"/>
              <a:chExt cx="324721" cy="463587"/>
            </a:xfrm>
          </p:grpSpPr>
          <p:grpSp>
            <p:nvGrpSpPr>
              <p:cNvPr id="3753" name="Google Shape;3753;p66"/>
              <p:cNvGrpSpPr/>
              <p:nvPr/>
            </p:nvGrpSpPr>
            <p:grpSpPr>
              <a:xfrm>
                <a:off x="4290828" y="1496185"/>
                <a:ext cx="286500" cy="361376"/>
                <a:chOff x="4290828" y="1496185"/>
                <a:chExt cx="286500" cy="361376"/>
              </a:xfrm>
            </p:grpSpPr>
            <p:cxnSp>
              <p:nvCxnSpPr>
                <p:cNvPr id="3754" name="Google Shape;3754;p6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55" name="Google Shape;3755;p6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6" name="Google Shape;3756;p6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7" name="Google Shape;3757;p66"/>
            <p:cNvGrpSpPr/>
            <p:nvPr/>
          </p:nvGrpSpPr>
          <p:grpSpPr>
            <a:xfrm>
              <a:off x="4613643" y="1763716"/>
              <a:ext cx="325308" cy="439200"/>
              <a:chOff x="4613643" y="1763716"/>
              <a:chExt cx="325308" cy="439200"/>
            </a:xfrm>
          </p:grpSpPr>
          <p:grpSp>
            <p:nvGrpSpPr>
              <p:cNvPr id="3758" name="Google Shape;3758;p66"/>
              <p:cNvGrpSpPr/>
              <p:nvPr/>
            </p:nvGrpSpPr>
            <p:grpSpPr>
              <a:xfrm>
                <a:off x="4652451" y="1879538"/>
                <a:ext cx="286500" cy="323378"/>
                <a:chOff x="4652451" y="1879538"/>
                <a:chExt cx="286500" cy="323378"/>
              </a:xfrm>
            </p:grpSpPr>
            <p:cxnSp>
              <p:nvCxnSpPr>
                <p:cNvPr id="3759" name="Google Shape;3759;p6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760" name="Google Shape;3760;p6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1" name="Google Shape;3761;p6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2" name="Google Shape;3762;p66"/>
          <p:cNvGrpSpPr/>
          <p:nvPr/>
        </p:nvGrpSpPr>
        <p:grpSpPr>
          <a:xfrm>
            <a:off x="3417981" y="2143759"/>
            <a:ext cx="1652173" cy="391517"/>
            <a:chOff x="3512551" y="2358270"/>
            <a:chExt cx="1597383" cy="378533"/>
          </a:xfrm>
        </p:grpSpPr>
        <p:cxnSp>
          <p:nvCxnSpPr>
            <p:cNvPr id="3763" name="Google Shape;3763;p66"/>
            <p:cNvCxnSpPr>
              <a:stCxn id="3764" idx="6"/>
              <a:endCxn id="376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766" name="Google Shape;3766;p66"/>
            <p:cNvGrpSpPr/>
            <p:nvPr/>
          </p:nvGrpSpPr>
          <p:grpSpPr>
            <a:xfrm>
              <a:off x="3512551" y="2358270"/>
              <a:ext cx="225647" cy="307714"/>
              <a:chOff x="2182679" y="2004714"/>
              <a:chExt cx="792300" cy="1080458"/>
            </a:xfrm>
          </p:grpSpPr>
          <p:cxnSp>
            <p:nvCxnSpPr>
              <p:cNvPr id="3767" name="Google Shape;3767;p66"/>
              <p:cNvCxnSpPr>
                <a:stCxn id="376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64" name="Google Shape;3764;p6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66"/>
            <p:cNvGrpSpPr/>
            <p:nvPr/>
          </p:nvGrpSpPr>
          <p:grpSpPr>
            <a:xfrm>
              <a:off x="3969644" y="2440153"/>
              <a:ext cx="225853" cy="296651"/>
              <a:chOff x="3775710" y="1729289"/>
              <a:chExt cx="136500" cy="179289"/>
            </a:xfrm>
          </p:grpSpPr>
          <p:cxnSp>
            <p:nvCxnSpPr>
              <p:cNvPr id="3770" name="Google Shape;3770;p6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771" name="Google Shape;3771;p6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66"/>
            <p:cNvGrpSpPr/>
            <p:nvPr/>
          </p:nvGrpSpPr>
          <p:grpSpPr>
            <a:xfrm>
              <a:off x="4427051" y="2358270"/>
              <a:ext cx="225647" cy="307714"/>
              <a:chOff x="5393704" y="2004714"/>
              <a:chExt cx="792300" cy="1080458"/>
            </a:xfrm>
          </p:grpSpPr>
          <p:cxnSp>
            <p:nvCxnSpPr>
              <p:cNvPr id="3774" name="Google Shape;3774;p66"/>
              <p:cNvCxnSpPr>
                <a:stCxn id="377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76" name="Google Shape;3776;p6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66"/>
            <p:cNvGrpSpPr/>
            <p:nvPr/>
          </p:nvGrpSpPr>
          <p:grpSpPr>
            <a:xfrm>
              <a:off x="4884287" y="2440252"/>
              <a:ext cx="225647" cy="296532"/>
              <a:chOff x="6999166" y="2292572"/>
              <a:chExt cx="792300" cy="1041192"/>
            </a:xfrm>
          </p:grpSpPr>
          <p:cxnSp>
            <p:nvCxnSpPr>
              <p:cNvPr id="3778" name="Google Shape;3778;p6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765" name="Google Shape;3765;p6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66"/>
          <p:cNvGrpSpPr/>
          <p:nvPr/>
        </p:nvGrpSpPr>
        <p:grpSpPr>
          <a:xfrm>
            <a:off x="6838789" y="979959"/>
            <a:ext cx="1581844" cy="732818"/>
            <a:chOff x="634175" y="2986275"/>
            <a:chExt cx="3147949" cy="1458344"/>
          </a:xfrm>
        </p:grpSpPr>
        <p:cxnSp>
          <p:nvCxnSpPr>
            <p:cNvPr id="3781" name="Google Shape;3781;p66"/>
            <p:cNvCxnSpPr>
              <a:stCxn id="3782" idx="4"/>
              <a:endCxn id="378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784" name="Google Shape;3784;p66"/>
            <p:cNvCxnSpPr>
              <a:stCxn id="3783" idx="0"/>
              <a:endCxn id="378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86" name="Google Shape;3786;p66"/>
            <p:cNvCxnSpPr>
              <a:stCxn id="3785" idx="4"/>
              <a:endCxn id="378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88" name="Google Shape;3788;p66"/>
            <p:cNvCxnSpPr>
              <a:stCxn id="3787" idx="0"/>
              <a:endCxn id="378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789" name="Google Shape;3789;p6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85" name="Google Shape;3785;p6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82" name="Google Shape;3782;p6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87" name="Google Shape;3787;p6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83" name="Google Shape;3783;p6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790" name="Google Shape;3790;p66"/>
          <p:cNvGrpSpPr/>
          <p:nvPr/>
        </p:nvGrpSpPr>
        <p:grpSpPr>
          <a:xfrm>
            <a:off x="3406504" y="2674269"/>
            <a:ext cx="1675128" cy="313674"/>
            <a:chOff x="998425" y="1182125"/>
            <a:chExt cx="1065400" cy="199500"/>
          </a:xfrm>
        </p:grpSpPr>
        <p:sp>
          <p:nvSpPr>
            <p:cNvPr id="3791" name="Google Shape;3791;p6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6" name="Google Shape;3796;p66"/>
          <p:cNvGrpSpPr/>
          <p:nvPr/>
        </p:nvGrpSpPr>
        <p:grpSpPr>
          <a:xfrm>
            <a:off x="3406503" y="3630235"/>
            <a:ext cx="1675129" cy="525345"/>
            <a:chOff x="5194708" y="3484366"/>
            <a:chExt cx="3148148" cy="987304"/>
          </a:xfrm>
        </p:grpSpPr>
        <p:grpSp>
          <p:nvGrpSpPr>
            <p:cNvPr id="3797" name="Google Shape;3797;p66"/>
            <p:cNvGrpSpPr/>
            <p:nvPr/>
          </p:nvGrpSpPr>
          <p:grpSpPr>
            <a:xfrm>
              <a:off x="7531521" y="3484366"/>
              <a:ext cx="811335" cy="987304"/>
              <a:chOff x="3379425" y="1617275"/>
              <a:chExt cx="1090650" cy="1327200"/>
            </a:xfrm>
          </p:grpSpPr>
          <p:sp>
            <p:nvSpPr>
              <p:cNvPr id="3798" name="Google Shape;3798;p6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66"/>
            <p:cNvGrpSpPr/>
            <p:nvPr/>
          </p:nvGrpSpPr>
          <p:grpSpPr>
            <a:xfrm>
              <a:off x="6752546" y="3484366"/>
              <a:ext cx="811428" cy="987304"/>
              <a:chOff x="2332275" y="1617275"/>
              <a:chExt cx="1090775" cy="1327200"/>
            </a:xfrm>
          </p:grpSpPr>
          <p:sp>
            <p:nvSpPr>
              <p:cNvPr id="3802" name="Google Shape;3802;p6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66"/>
            <p:cNvGrpSpPr/>
            <p:nvPr/>
          </p:nvGrpSpPr>
          <p:grpSpPr>
            <a:xfrm>
              <a:off x="5973664" y="3484366"/>
              <a:ext cx="811335" cy="987304"/>
              <a:chOff x="1285250" y="1617275"/>
              <a:chExt cx="1090650" cy="1327200"/>
            </a:xfrm>
          </p:grpSpPr>
          <p:sp>
            <p:nvSpPr>
              <p:cNvPr id="3806" name="Google Shape;3806;p6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66"/>
            <p:cNvGrpSpPr/>
            <p:nvPr/>
          </p:nvGrpSpPr>
          <p:grpSpPr>
            <a:xfrm>
              <a:off x="5194708" y="3484366"/>
              <a:ext cx="811409" cy="987304"/>
              <a:chOff x="238125" y="1617275"/>
              <a:chExt cx="1090750" cy="1327200"/>
            </a:xfrm>
          </p:grpSpPr>
          <p:sp>
            <p:nvSpPr>
              <p:cNvPr id="3810" name="Google Shape;3810;p6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13" name="Google Shape;3813;p66"/>
          <p:cNvGrpSpPr/>
          <p:nvPr/>
        </p:nvGrpSpPr>
        <p:grpSpPr>
          <a:xfrm>
            <a:off x="6840188" y="2276124"/>
            <a:ext cx="1579046" cy="522230"/>
            <a:chOff x="6853641" y="2534077"/>
            <a:chExt cx="1515545" cy="501229"/>
          </a:xfrm>
        </p:grpSpPr>
        <p:grpSp>
          <p:nvGrpSpPr>
            <p:cNvPr id="3814" name="Google Shape;3814;p66"/>
            <p:cNvGrpSpPr/>
            <p:nvPr/>
          </p:nvGrpSpPr>
          <p:grpSpPr>
            <a:xfrm>
              <a:off x="6853641" y="2618923"/>
              <a:ext cx="1515545" cy="324556"/>
              <a:chOff x="6853641" y="2618923"/>
              <a:chExt cx="1515545" cy="324556"/>
            </a:xfrm>
          </p:grpSpPr>
          <p:sp>
            <p:nvSpPr>
              <p:cNvPr id="3815" name="Google Shape;3815;p6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0" name="Google Shape;3820;p6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66"/>
          <p:cNvGrpSpPr/>
          <p:nvPr/>
        </p:nvGrpSpPr>
        <p:grpSpPr>
          <a:xfrm>
            <a:off x="3435080" y="3151165"/>
            <a:ext cx="1617976" cy="346616"/>
            <a:chOff x="1808063" y="4294338"/>
            <a:chExt cx="3370782" cy="721817"/>
          </a:xfrm>
        </p:grpSpPr>
        <p:sp>
          <p:nvSpPr>
            <p:cNvPr id="3826" name="Google Shape;3826;p6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6"/>
          <p:cNvGrpSpPr/>
          <p:nvPr/>
        </p:nvGrpSpPr>
        <p:grpSpPr>
          <a:xfrm>
            <a:off x="5261076" y="3817915"/>
            <a:ext cx="1417067" cy="350605"/>
            <a:chOff x="4234950" y="2101012"/>
            <a:chExt cx="4219974" cy="1044090"/>
          </a:xfrm>
        </p:grpSpPr>
        <p:sp>
          <p:nvSpPr>
            <p:cNvPr id="3837" name="Google Shape;3837;p6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66"/>
          <p:cNvGrpSpPr/>
          <p:nvPr/>
        </p:nvGrpSpPr>
        <p:grpSpPr>
          <a:xfrm>
            <a:off x="6836548" y="1808672"/>
            <a:ext cx="1586327" cy="371557"/>
            <a:chOff x="1247650" y="2075423"/>
            <a:chExt cx="6648477" cy="1557238"/>
          </a:xfrm>
        </p:grpSpPr>
        <p:sp>
          <p:nvSpPr>
            <p:cNvPr id="3854" name="Google Shape;3854;p6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66"/>
          <p:cNvGrpSpPr/>
          <p:nvPr/>
        </p:nvGrpSpPr>
        <p:grpSpPr>
          <a:xfrm>
            <a:off x="5267818" y="961862"/>
            <a:ext cx="1415601" cy="1648533"/>
            <a:chOff x="1839112" y="2209163"/>
            <a:chExt cx="1918159" cy="2233784"/>
          </a:xfrm>
        </p:grpSpPr>
        <p:sp>
          <p:nvSpPr>
            <p:cNvPr id="3861" name="Google Shape;3861;p6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64" name="Google Shape;3864;p66"/>
            <p:cNvCxnSpPr>
              <a:stCxn id="3861" idx="6"/>
              <a:endCxn id="386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65" name="Google Shape;3865;p66"/>
            <p:cNvCxnSpPr>
              <a:stCxn id="3862" idx="4"/>
              <a:endCxn id="386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867" name="Google Shape;3867;p66"/>
            <p:cNvCxnSpPr>
              <a:stCxn id="3866" idx="6"/>
              <a:endCxn id="386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68" name="Google Shape;3868;p66"/>
            <p:cNvCxnSpPr>
              <a:stCxn id="3863" idx="4"/>
              <a:endCxn id="386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866" name="Google Shape;3866;p6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1" name="Google Shape;3871;p66"/>
            <p:cNvCxnSpPr>
              <a:endCxn id="387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872" name="Google Shape;3872;p66"/>
          <p:cNvGrpSpPr/>
          <p:nvPr/>
        </p:nvGrpSpPr>
        <p:grpSpPr>
          <a:xfrm>
            <a:off x="3425084" y="979946"/>
            <a:ext cx="1637968" cy="154942"/>
            <a:chOff x="238125" y="2506075"/>
            <a:chExt cx="7115411" cy="673075"/>
          </a:xfrm>
        </p:grpSpPr>
        <p:sp>
          <p:nvSpPr>
            <p:cNvPr id="3873" name="Google Shape;3873;p6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6"/>
          <p:cNvGrpSpPr/>
          <p:nvPr/>
        </p:nvGrpSpPr>
        <p:grpSpPr>
          <a:xfrm>
            <a:off x="1965820" y="1294664"/>
            <a:ext cx="1262932" cy="785408"/>
            <a:chOff x="548861" y="389676"/>
            <a:chExt cx="3843371" cy="2390163"/>
          </a:xfrm>
        </p:grpSpPr>
        <p:cxnSp>
          <p:nvCxnSpPr>
            <p:cNvPr id="3879" name="Google Shape;3879;p6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80" name="Google Shape;3880;p6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81" name="Google Shape;3881;p6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82" name="Google Shape;3882;p6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883" name="Google Shape;3883;p6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884" name="Google Shape;3884;p6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5" name="Google Shape;3885;p6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886" name="Google Shape;3886;p6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66"/>
          <p:cNvGrpSpPr/>
          <p:nvPr/>
        </p:nvGrpSpPr>
        <p:grpSpPr>
          <a:xfrm>
            <a:off x="753952" y="2401541"/>
            <a:ext cx="1412054" cy="633562"/>
            <a:chOff x="1187400" y="2529299"/>
            <a:chExt cx="6769193" cy="2241903"/>
          </a:xfrm>
        </p:grpSpPr>
        <p:sp>
          <p:nvSpPr>
            <p:cNvPr id="3893" name="Google Shape;3893;p6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894" name="Google Shape;3894;p6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95" name="Google Shape;3895;p6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96" name="Google Shape;3896;p6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97" name="Google Shape;3897;p6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98" name="Google Shape;3898;p6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99" name="Google Shape;3899;p6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900" name="Google Shape;3900;p66"/>
            <p:cNvCxnSpPr>
              <a:stCxn id="3893" idx="2"/>
              <a:endCxn id="389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01" name="Google Shape;3901;p66"/>
            <p:cNvCxnSpPr>
              <a:stCxn id="3895" idx="0"/>
              <a:endCxn id="389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02" name="Google Shape;3902;p66"/>
            <p:cNvCxnSpPr>
              <a:stCxn id="3895" idx="2"/>
              <a:endCxn id="389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03" name="Google Shape;3903;p66"/>
            <p:cNvCxnSpPr>
              <a:stCxn id="3896" idx="0"/>
              <a:endCxn id="389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04" name="Google Shape;3904;p66"/>
            <p:cNvCxnSpPr>
              <a:stCxn id="3894" idx="2"/>
              <a:endCxn id="389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05" name="Google Shape;3905;p66"/>
            <p:cNvCxnSpPr>
              <a:stCxn id="3898" idx="0"/>
              <a:endCxn id="389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906" name="Google Shape;3906;p66"/>
          <p:cNvGrpSpPr/>
          <p:nvPr/>
        </p:nvGrpSpPr>
        <p:grpSpPr>
          <a:xfrm>
            <a:off x="6840198" y="2894250"/>
            <a:ext cx="1579035" cy="540873"/>
            <a:chOff x="6895650" y="3126697"/>
            <a:chExt cx="1436662" cy="492105"/>
          </a:xfrm>
        </p:grpSpPr>
        <p:sp>
          <p:nvSpPr>
            <p:cNvPr id="3907" name="Google Shape;3907;p6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2" name="Google Shape;3912;p66"/>
            <p:cNvGrpSpPr/>
            <p:nvPr/>
          </p:nvGrpSpPr>
          <p:grpSpPr>
            <a:xfrm>
              <a:off x="6995957" y="3335810"/>
              <a:ext cx="1230393" cy="71754"/>
              <a:chOff x="6995957" y="3287964"/>
              <a:chExt cx="1230393" cy="71754"/>
            </a:xfrm>
          </p:grpSpPr>
          <p:sp>
            <p:nvSpPr>
              <p:cNvPr id="3913" name="Google Shape;3913;p6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8" name="Google Shape;3918;p66"/>
          <p:cNvGrpSpPr/>
          <p:nvPr/>
        </p:nvGrpSpPr>
        <p:grpSpPr>
          <a:xfrm>
            <a:off x="6838780" y="3531013"/>
            <a:ext cx="1581862" cy="650625"/>
            <a:chOff x="6777990" y="3710194"/>
            <a:chExt cx="1646915" cy="677382"/>
          </a:xfrm>
        </p:grpSpPr>
        <p:grpSp>
          <p:nvGrpSpPr>
            <p:cNvPr id="3919" name="Google Shape;3919;p66"/>
            <p:cNvGrpSpPr/>
            <p:nvPr/>
          </p:nvGrpSpPr>
          <p:grpSpPr>
            <a:xfrm>
              <a:off x="6777990" y="3874492"/>
              <a:ext cx="411129" cy="513083"/>
              <a:chOff x="6777990" y="3874492"/>
              <a:chExt cx="411129" cy="513083"/>
            </a:xfrm>
          </p:grpSpPr>
          <p:cxnSp>
            <p:nvCxnSpPr>
              <p:cNvPr id="3920" name="Google Shape;3920;p6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21" name="Google Shape;3921;p6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66"/>
            <p:cNvGrpSpPr/>
            <p:nvPr/>
          </p:nvGrpSpPr>
          <p:grpSpPr>
            <a:xfrm>
              <a:off x="7188425" y="3710194"/>
              <a:ext cx="411123" cy="520535"/>
              <a:chOff x="7188425" y="3710194"/>
              <a:chExt cx="411123" cy="520535"/>
            </a:xfrm>
          </p:grpSpPr>
          <p:cxnSp>
            <p:nvCxnSpPr>
              <p:cNvPr id="3923" name="Google Shape;3923;p6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24" name="Google Shape;3924;p6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6"/>
            <p:cNvGrpSpPr/>
            <p:nvPr/>
          </p:nvGrpSpPr>
          <p:grpSpPr>
            <a:xfrm>
              <a:off x="7603341" y="3874492"/>
              <a:ext cx="411474" cy="513083"/>
              <a:chOff x="7603341" y="3874492"/>
              <a:chExt cx="411474" cy="513083"/>
            </a:xfrm>
          </p:grpSpPr>
          <p:cxnSp>
            <p:nvCxnSpPr>
              <p:cNvPr id="3926" name="Google Shape;3926;p6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27" name="Google Shape;3927;p6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8" name="Google Shape;3928;p66"/>
            <p:cNvGrpSpPr/>
            <p:nvPr/>
          </p:nvGrpSpPr>
          <p:grpSpPr>
            <a:xfrm>
              <a:off x="8013776" y="3722847"/>
              <a:ext cx="411129" cy="507881"/>
              <a:chOff x="8013776" y="3722847"/>
              <a:chExt cx="411129" cy="507881"/>
            </a:xfrm>
          </p:grpSpPr>
          <p:cxnSp>
            <p:nvCxnSpPr>
              <p:cNvPr id="3929" name="Google Shape;3929;p6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930" name="Google Shape;3930;p6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1" name="Google Shape;3931;p66"/>
          <p:cNvGrpSpPr/>
          <p:nvPr/>
        </p:nvGrpSpPr>
        <p:grpSpPr>
          <a:xfrm>
            <a:off x="5258295" y="2703853"/>
            <a:ext cx="1421889" cy="1020603"/>
            <a:chOff x="5190863" y="2824811"/>
            <a:chExt cx="1544860" cy="1108869"/>
          </a:xfrm>
        </p:grpSpPr>
        <p:grpSp>
          <p:nvGrpSpPr>
            <p:cNvPr id="3932" name="Google Shape;3932;p66"/>
            <p:cNvGrpSpPr/>
            <p:nvPr/>
          </p:nvGrpSpPr>
          <p:grpSpPr>
            <a:xfrm>
              <a:off x="5938695" y="3176919"/>
              <a:ext cx="685761" cy="404739"/>
              <a:chOff x="5938695" y="3176919"/>
              <a:chExt cx="685761" cy="404739"/>
            </a:xfrm>
          </p:grpSpPr>
          <p:grpSp>
            <p:nvGrpSpPr>
              <p:cNvPr id="3933" name="Google Shape;3933;p66"/>
              <p:cNvGrpSpPr/>
              <p:nvPr/>
            </p:nvGrpSpPr>
            <p:grpSpPr>
              <a:xfrm>
                <a:off x="5938695" y="3176919"/>
                <a:ext cx="685761" cy="404739"/>
                <a:chOff x="5938695" y="3176919"/>
                <a:chExt cx="685761" cy="404739"/>
              </a:xfrm>
            </p:grpSpPr>
            <p:sp>
              <p:nvSpPr>
                <p:cNvPr id="3934" name="Google Shape;3934;p6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6" name="Google Shape;3936;p6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66"/>
            <p:cNvGrpSpPr/>
            <p:nvPr/>
          </p:nvGrpSpPr>
          <p:grpSpPr>
            <a:xfrm>
              <a:off x="5305233" y="3176835"/>
              <a:ext cx="685971" cy="404655"/>
              <a:chOff x="5305233" y="3176835"/>
              <a:chExt cx="685971" cy="404655"/>
            </a:xfrm>
          </p:grpSpPr>
          <p:grpSp>
            <p:nvGrpSpPr>
              <p:cNvPr id="3938" name="Google Shape;3938;p66"/>
              <p:cNvGrpSpPr/>
              <p:nvPr/>
            </p:nvGrpSpPr>
            <p:grpSpPr>
              <a:xfrm>
                <a:off x="5305233" y="3176835"/>
                <a:ext cx="685971" cy="404655"/>
                <a:chOff x="5305233" y="3176835"/>
                <a:chExt cx="685971" cy="404655"/>
              </a:xfrm>
            </p:grpSpPr>
            <p:sp>
              <p:nvSpPr>
                <p:cNvPr id="3939" name="Google Shape;3939;p6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1" name="Google Shape;3941;p6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2" name="Google Shape;3942;p6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3" name="Google Shape;3943;p66"/>
            <p:cNvGrpSpPr/>
            <p:nvPr/>
          </p:nvGrpSpPr>
          <p:grpSpPr>
            <a:xfrm>
              <a:off x="5657361" y="2824811"/>
              <a:ext cx="1078361" cy="404655"/>
              <a:chOff x="5657361" y="2824811"/>
              <a:chExt cx="1078361" cy="404655"/>
            </a:xfrm>
          </p:grpSpPr>
          <p:grpSp>
            <p:nvGrpSpPr>
              <p:cNvPr id="3944" name="Google Shape;3944;p66"/>
              <p:cNvGrpSpPr/>
              <p:nvPr/>
            </p:nvGrpSpPr>
            <p:grpSpPr>
              <a:xfrm>
                <a:off x="5657361" y="2824811"/>
                <a:ext cx="1078361" cy="404655"/>
                <a:chOff x="5657361" y="2824811"/>
                <a:chExt cx="1078361" cy="404655"/>
              </a:xfrm>
            </p:grpSpPr>
            <p:grpSp>
              <p:nvGrpSpPr>
                <p:cNvPr id="3945" name="Google Shape;3945;p66"/>
                <p:cNvGrpSpPr/>
                <p:nvPr/>
              </p:nvGrpSpPr>
              <p:grpSpPr>
                <a:xfrm>
                  <a:off x="5938485" y="2824811"/>
                  <a:ext cx="797237" cy="404655"/>
                  <a:chOff x="5938485" y="2824811"/>
                  <a:chExt cx="797237" cy="404655"/>
                </a:xfrm>
              </p:grpSpPr>
              <p:sp>
                <p:nvSpPr>
                  <p:cNvPr id="3946" name="Google Shape;3946;p6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8" name="Google Shape;3948;p6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9" name="Google Shape;3949;p6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66"/>
            <p:cNvGrpSpPr/>
            <p:nvPr/>
          </p:nvGrpSpPr>
          <p:grpSpPr>
            <a:xfrm>
              <a:off x="5190863" y="3528942"/>
              <a:ext cx="1078026" cy="404739"/>
              <a:chOff x="5190863" y="3528942"/>
              <a:chExt cx="1078026" cy="404739"/>
            </a:xfrm>
          </p:grpSpPr>
          <p:sp>
            <p:nvSpPr>
              <p:cNvPr id="3951" name="Google Shape;3951;p6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2" name="Google Shape;3952;p66"/>
              <p:cNvGrpSpPr/>
              <p:nvPr/>
            </p:nvGrpSpPr>
            <p:grpSpPr>
              <a:xfrm>
                <a:off x="5190863" y="3528942"/>
                <a:ext cx="1078026" cy="404739"/>
                <a:chOff x="5190863" y="3528942"/>
                <a:chExt cx="1078026" cy="404739"/>
              </a:xfrm>
            </p:grpSpPr>
            <p:sp>
              <p:nvSpPr>
                <p:cNvPr id="3953" name="Google Shape;3953;p6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55" name="Google Shape;3955;p66"/>
          <p:cNvGrpSpPr/>
          <p:nvPr/>
        </p:nvGrpSpPr>
        <p:grpSpPr>
          <a:xfrm>
            <a:off x="724302" y="1268321"/>
            <a:ext cx="1086719" cy="879487"/>
            <a:chOff x="803162" y="1474292"/>
            <a:chExt cx="1086719" cy="879487"/>
          </a:xfrm>
        </p:grpSpPr>
        <p:grpSp>
          <p:nvGrpSpPr>
            <p:cNvPr id="3956" name="Google Shape;3956;p66"/>
            <p:cNvGrpSpPr/>
            <p:nvPr/>
          </p:nvGrpSpPr>
          <p:grpSpPr>
            <a:xfrm>
              <a:off x="803162" y="1625948"/>
              <a:ext cx="445856" cy="576579"/>
              <a:chOff x="803162" y="1625948"/>
              <a:chExt cx="445856" cy="576579"/>
            </a:xfrm>
          </p:grpSpPr>
          <p:sp>
            <p:nvSpPr>
              <p:cNvPr id="3957" name="Google Shape;3957;p6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8" name="Google Shape;3958;p66"/>
              <p:cNvGrpSpPr/>
              <p:nvPr/>
            </p:nvGrpSpPr>
            <p:grpSpPr>
              <a:xfrm>
                <a:off x="1056023" y="1625948"/>
                <a:ext cx="192995" cy="576579"/>
                <a:chOff x="1056023" y="1625948"/>
                <a:chExt cx="192995" cy="576579"/>
              </a:xfrm>
            </p:grpSpPr>
            <p:sp>
              <p:nvSpPr>
                <p:cNvPr id="3959" name="Google Shape;3959;p6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4" name="Google Shape;3964;p66"/>
            <p:cNvGrpSpPr/>
            <p:nvPr/>
          </p:nvGrpSpPr>
          <p:grpSpPr>
            <a:xfrm>
              <a:off x="1371406" y="1474292"/>
              <a:ext cx="518475" cy="879487"/>
              <a:chOff x="1398231" y="1474292"/>
              <a:chExt cx="518475" cy="879487"/>
            </a:xfrm>
          </p:grpSpPr>
          <p:grpSp>
            <p:nvGrpSpPr>
              <p:cNvPr id="3965" name="Google Shape;3965;p66"/>
              <p:cNvGrpSpPr/>
              <p:nvPr/>
            </p:nvGrpSpPr>
            <p:grpSpPr>
              <a:xfrm>
                <a:off x="1398231" y="1474292"/>
                <a:ext cx="518475" cy="341643"/>
                <a:chOff x="1398231" y="1474292"/>
                <a:chExt cx="518475" cy="341643"/>
              </a:xfrm>
            </p:grpSpPr>
            <p:sp>
              <p:nvSpPr>
                <p:cNvPr id="3966" name="Google Shape;3966;p6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7" name="Google Shape;3967;p66"/>
                <p:cNvGrpSpPr/>
                <p:nvPr/>
              </p:nvGrpSpPr>
              <p:grpSpPr>
                <a:xfrm>
                  <a:off x="1616453" y="1474292"/>
                  <a:ext cx="300253" cy="341643"/>
                  <a:chOff x="1616453" y="1475379"/>
                  <a:chExt cx="300253" cy="341643"/>
                </a:xfrm>
              </p:grpSpPr>
              <p:sp>
                <p:nvSpPr>
                  <p:cNvPr id="3968" name="Google Shape;3968;p6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5" name="Google Shape;3975;p66"/>
                  <p:cNvGrpSpPr/>
                  <p:nvPr/>
                </p:nvGrpSpPr>
                <p:grpSpPr>
                  <a:xfrm>
                    <a:off x="1839639" y="1475379"/>
                    <a:ext cx="77067" cy="341643"/>
                    <a:chOff x="1839639" y="1475379"/>
                    <a:chExt cx="77067" cy="341643"/>
                  </a:xfrm>
                </p:grpSpPr>
                <p:sp>
                  <p:nvSpPr>
                    <p:cNvPr id="3976" name="Google Shape;3976;p6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78" name="Google Shape;3978;p66"/>
              <p:cNvGrpSpPr/>
              <p:nvPr/>
            </p:nvGrpSpPr>
            <p:grpSpPr>
              <a:xfrm>
                <a:off x="1398451" y="2012951"/>
                <a:ext cx="518255" cy="340828"/>
                <a:chOff x="1398451" y="2012951"/>
                <a:chExt cx="518255" cy="340828"/>
              </a:xfrm>
            </p:grpSpPr>
            <p:sp>
              <p:nvSpPr>
                <p:cNvPr id="3979" name="Google Shape;3979;p6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0" name="Google Shape;3980;p66"/>
                <p:cNvGrpSpPr/>
                <p:nvPr/>
              </p:nvGrpSpPr>
              <p:grpSpPr>
                <a:xfrm>
                  <a:off x="1616453" y="2012951"/>
                  <a:ext cx="300253" cy="340828"/>
                  <a:chOff x="1616453" y="2013538"/>
                  <a:chExt cx="300253" cy="340828"/>
                </a:xfrm>
              </p:grpSpPr>
              <p:sp>
                <p:nvSpPr>
                  <p:cNvPr id="3981" name="Google Shape;3981;p6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8" name="Google Shape;3988;p66"/>
                  <p:cNvGrpSpPr/>
                  <p:nvPr/>
                </p:nvGrpSpPr>
                <p:grpSpPr>
                  <a:xfrm>
                    <a:off x="1839639" y="2013538"/>
                    <a:ext cx="77067" cy="340828"/>
                    <a:chOff x="1839639" y="2013538"/>
                    <a:chExt cx="77067" cy="340828"/>
                  </a:xfrm>
                </p:grpSpPr>
                <p:sp>
                  <p:nvSpPr>
                    <p:cNvPr id="3989" name="Google Shape;3989;p6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91" name="Google Shape;3991;p66"/>
          <p:cNvGrpSpPr/>
          <p:nvPr/>
        </p:nvGrpSpPr>
        <p:grpSpPr>
          <a:xfrm>
            <a:off x="721126" y="3399508"/>
            <a:ext cx="1368681" cy="682918"/>
            <a:chOff x="724986" y="3605478"/>
            <a:chExt cx="1368681" cy="682918"/>
          </a:xfrm>
        </p:grpSpPr>
        <p:grpSp>
          <p:nvGrpSpPr>
            <p:cNvPr id="3992" name="Google Shape;3992;p66"/>
            <p:cNvGrpSpPr/>
            <p:nvPr/>
          </p:nvGrpSpPr>
          <p:grpSpPr>
            <a:xfrm>
              <a:off x="1289102" y="3823629"/>
              <a:ext cx="240442" cy="250435"/>
              <a:chOff x="-165066" y="3843615"/>
              <a:chExt cx="221259" cy="230455"/>
            </a:xfrm>
          </p:grpSpPr>
          <p:sp>
            <p:nvSpPr>
              <p:cNvPr id="3993" name="Google Shape;3993;p6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66"/>
            <p:cNvGrpSpPr/>
            <p:nvPr/>
          </p:nvGrpSpPr>
          <p:grpSpPr>
            <a:xfrm>
              <a:off x="724986" y="3605478"/>
              <a:ext cx="1368681" cy="682918"/>
              <a:chOff x="724986" y="3605478"/>
              <a:chExt cx="1368681" cy="682918"/>
            </a:xfrm>
          </p:grpSpPr>
          <p:grpSp>
            <p:nvGrpSpPr>
              <p:cNvPr id="4014" name="Google Shape;4014;p66"/>
              <p:cNvGrpSpPr/>
              <p:nvPr/>
            </p:nvGrpSpPr>
            <p:grpSpPr>
              <a:xfrm>
                <a:off x="1498221" y="4047614"/>
                <a:ext cx="529172" cy="240783"/>
                <a:chOff x="1498221" y="4047614"/>
                <a:chExt cx="529172" cy="240783"/>
              </a:xfrm>
            </p:grpSpPr>
            <p:grpSp>
              <p:nvGrpSpPr>
                <p:cNvPr id="4015" name="Google Shape;4015;p66"/>
                <p:cNvGrpSpPr/>
                <p:nvPr/>
              </p:nvGrpSpPr>
              <p:grpSpPr>
                <a:xfrm>
                  <a:off x="1826655" y="4224370"/>
                  <a:ext cx="200738" cy="25631"/>
                  <a:chOff x="1826655" y="4224370"/>
                  <a:chExt cx="200738" cy="25631"/>
                </a:xfrm>
              </p:grpSpPr>
              <p:sp>
                <p:nvSpPr>
                  <p:cNvPr id="4016" name="Google Shape;4016;p6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6"/>
                <p:cNvGrpSpPr/>
                <p:nvPr/>
              </p:nvGrpSpPr>
              <p:grpSpPr>
                <a:xfrm>
                  <a:off x="1498221" y="4047614"/>
                  <a:ext cx="328444" cy="240783"/>
                  <a:chOff x="1498221" y="4047614"/>
                  <a:chExt cx="328444" cy="240783"/>
                </a:xfrm>
              </p:grpSpPr>
              <p:sp>
                <p:nvSpPr>
                  <p:cNvPr id="4019" name="Google Shape;4019;p6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0" name="Google Shape;4020;p66"/>
                  <p:cNvGrpSpPr/>
                  <p:nvPr/>
                </p:nvGrpSpPr>
                <p:grpSpPr>
                  <a:xfrm>
                    <a:off x="1498221" y="4047614"/>
                    <a:ext cx="150566" cy="190416"/>
                    <a:chOff x="1498221" y="4047614"/>
                    <a:chExt cx="150566" cy="190416"/>
                  </a:xfrm>
                </p:grpSpPr>
                <p:sp>
                  <p:nvSpPr>
                    <p:cNvPr id="4021" name="Google Shape;4021;p6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23" name="Google Shape;4023;p66"/>
              <p:cNvGrpSpPr/>
              <p:nvPr/>
            </p:nvGrpSpPr>
            <p:grpSpPr>
              <a:xfrm>
                <a:off x="1560718" y="3800594"/>
                <a:ext cx="532948" cy="302090"/>
                <a:chOff x="1560718" y="3800594"/>
                <a:chExt cx="532948" cy="302090"/>
              </a:xfrm>
            </p:grpSpPr>
            <p:grpSp>
              <p:nvGrpSpPr>
                <p:cNvPr id="4024" name="Google Shape;4024;p66"/>
                <p:cNvGrpSpPr/>
                <p:nvPr/>
              </p:nvGrpSpPr>
              <p:grpSpPr>
                <a:xfrm>
                  <a:off x="1912179" y="3827344"/>
                  <a:ext cx="181487" cy="25631"/>
                  <a:chOff x="1912179" y="3827344"/>
                  <a:chExt cx="181487" cy="25631"/>
                </a:xfrm>
              </p:grpSpPr>
              <p:sp>
                <p:nvSpPr>
                  <p:cNvPr id="4025" name="Google Shape;4025;p6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66"/>
                <p:cNvGrpSpPr/>
                <p:nvPr/>
              </p:nvGrpSpPr>
              <p:grpSpPr>
                <a:xfrm>
                  <a:off x="1912179" y="4044505"/>
                  <a:ext cx="181487" cy="25622"/>
                  <a:chOff x="1912179" y="4044506"/>
                  <a:chExt cx="181487" cy="25622"/>
                </a:xfrm>
              </p:grpSpPr>
              <p:sp>
                <p:nvSpPr>
                  <p:cNvPr id="4028" name="Google Shape;4028;p6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66"/>
                <p:cNvGrpSpPr/>
                <p:nvPr/>
              </p:nvGrpSpPr>
              <p:grpSpPr>
                <a:xfrm>
                  <a:off x="1560718" y="3800594"/>
                  <a:ext cx="351472" cy="302090"/>
                  <a:chOff x="1560718" y="3800594"/>
                  <a:chExt cx="351472" cy="302090"/>
                </a:xfrm>
              </p:grpSpPr>
              <p:grpSp>
                <p:nvGrpSpPr>
                  <p:cNvPr id="4031" name="Google Shape;4031;p66"/>
                  <p:cNvGrpSpPr/>
                  <p:nvPr/>
                </p:nvGrpSpPr>
                <p:grpSpPr>
                  <a:xfrm>
                    <a:off x="1560718" y="3842857"/>
                    <a:ext cx="173586" cy="217131"/>
                    <a:chOff x="1560718" y="3842857"/>
                    <a:chExt cx="173586" cy="217131"/>
                  </a:xfrm>
                </p:grpSpPr>
                <p:sp>
                  <p:nvSpPr>
                    <p:cNvPr id="4032" name="Google Shape;4032;p6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5" name="Google Shape;4035;p6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37" name="Google Shape;4037;p6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8" name="Google Shape;4038;p66"/>
              <p:cNvGrpSpPr/>
              <p:nvPr/>
            </p:nvGrpSpPr>
            <p:grpSpPr>
              <a:xfrm>
                <a:off x="785350" y="3605478"/>
                <a:ext cx="535311" cy="249245"/>
                <a:chOff x="785350" y="3605478"/>
                <a:chExt cx="535311" cy="249245"/>
              </a:xfrm>
            </p:grpSpPr>
            <p:grpSp>
              <p:nvGrpSpPr>
                <p:cNvPr id="4039" name="Google Shape;4039;p66"/>
                <p:cNvGrpSpPr/>
                <p:nvPr/>
              </p:nvGrpSpPr>
              <p:grpSpPr>
                <a:xfrm>
                  <a:off x="785350" y="3605478"/>
                  <a:ext cx="376191" cy="102736"/>
                  <a:chOff x="785350" y="3605478"/>
                  <a:chExt cx="376191" cy="102736"/>
                </a:xfrm>
              </p:grpSpPr>
              <p:sp>
                <p:nvSpPr>
                  <p:cNvPr id="4040" name="Google Shape;4040;p6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3" name="Google Shape;4043;p66"/>
                <p:cNvGrpSpPr/>
                <p:nvPr/>
              </p:nvGrpSpPr>
              <p:grpSpPr>
                <a:xfrm>
                  <a:off x="1161530" y="3655851"/>
                  <a:ext cx="159131" cy="198872"/>
                  <a:chOff x="1161530" y="3655851"/>
                  <a:chExt cx="159131" cy="198872"/>
                </a:xfrm>
              </p:grpSpPr>
              <p:sp>
                <p:nvSpPr>
                  <p:cNvPr id="4044" name="Google Shape;4044;p6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6" name="Google Shape;4046;p66"/>
              <p:cNvGrpSpPr/>
              <p:nvPr/>
            </p:nvGrpSpPr>
            <p:grpSpPr>
              <a:xfrm>
                <a:off x="785350" y="4047614"/>
                <a:ext cx="535311" cy="240783"/>
                <a:chOff x="785350" y="4047614"/>
                <a:chExt cx="535311" cy="240783"/>
              </a:xfrm>
            </p:grpSpPr>
            <p:grpSp>
              <p:nvGrpSpPr>
                <p:cNvPr id="4047" name="Google Shape;4047;p66"/>
                <p:cNvGrpSpPr/>
                <p:nvPr/>
              </p:nvGrpSpPr>
              <p:grpSpPr>
                <a:xfrm>
                  <a:off x="1161636" y="4047614"/>
                  <a:ext cx="159025" cy="190415"/>
                  <a:chOff x="1161636" y="4047614"/>
                  <a:chExt cx="159025" cy="190415"/>
                </a:xfrm>
              </p:grpSpPr>
              <p:sp>
                <p:nvSpPr>
                  <p:cNvPr id="4048" name="Google Shape;4048;p6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66"/>
                <p:cNvGrpSpPr/>
                <p:nvPr/>
              </p:nvGrpSpPr>
              <p:grpSpPr>
                <a:xfrm>
                  <a:off x="785350" y="4185661"/>
                  <a:ext cx="376191" cy="102736"/>
                  <a:chOff x="785350" y="4185661"/>
                  <a:chExt cx="376191" cy="102736"/>
                </a:xfrm>
              </p:grpSpPr>
              <p:sp>
                <p:nvSpPr>
                  <p:cNvPr id="4051" name="Google Shape;4051;p6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4" name="Google Shape;4054;p66"/>
              <p:cNvGrpSpPr/>
              <p:nvPr/>
            </p:nvGrpSpPr>
            <p:grpSpPr>
              <a:xfrm>
                <a:off x="1501054" y="3605478"/>
                <a:ext cx="526340" cy="249240"/>
                <a:chOff x="1501054" y="3605478"/>
                <a:chExt cx="526340" cy="249240"/>
              </a:xfrm>
            </p:grpSpPr>
            <p:grpSp>
              <p:nvGrpSpPr>
                <p:cNvPr id="4055" name="Google Shape;4055;p66"/>
                <p:cNvGrpSpPr/>
                <p:nvPr/>
              </p:nvGrpSpPr>
              <p:grpSpPr>
                <a:xfrm>
                  <a:off x="1834208" y="3643867"/>
                  <a:ext cx="193185" cy="25622"/>
                  <a:chOff x="1834208" y="3643867"/>
                  <a:chExt cx="193185" cy="25622"/>
                </a:xfrm>
              </p:grpSpPr>
              <p:sp>
                <p:nvSpPr>
                  <p:cNvPr id="4056" name="Google Shape;4056;p6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66"/>
                <p:cNvGrpSpPr/>
                <p:nvPr/>
              </p:nvGrpSpPr>
              <p:grpSpPr>
                <a:xfrm>
                  <a:off x="1501054" y="3605478"/>
                  <a:ext cx="333165" cy="249240"/>
                  <a:chOff x="1501054" y="3605478"/>
                  <a:chExt cx="333165" cy="249240"/>
                </a:xfrm>
              </p:grpSpPr>
              <p:sp>
                <p:nvSpPr>
                  <p:cNvPr id="4059" name="Google Shape;4059;p6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0" name="Google Shape;4060;p66"/>
                  <p:cNvGrpSpPr/>
                  <p:nvPr/>
                </p:nvGrpSpPr>
                <p:grpSpPr>
                  <a:xfrm>
                    <a:off x="1501054" y="3655851"/>
                    <a:ext cx="155286" cy="198867"/>
                    <a:chOff x="1501054" y="3655851"/>
                    <a:chExt cx="155286" cy="198867"/>
                  </a:xfrm>
                </p:grpSpPr>
                <p:sp>
                  <p:nvSpPr>
                    <p:cNvPr id="4061" name="Google Shape;4061;p6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63" name="Google Shape;4063;p66"/>
              <p:cNvGrpSpPr/>
              <p:nvPr/>
            </p:nvGrpSpPr>
            <p:grpSpPr>
              <a:xfrm>
                <a:off x="724986" y="3800594"/>
                <a:ext cx="532950" cy="302090"/>
                <a:chOff x="724986" y="3800594"/>
                <a:chExt cx="532950" cy="302090"/>
              </a:xfrm>
            </p:grpSpPr>
            <p:grpSp>
              <p:nvGrpSpPr>
                <p:cNvPr id="4064" name="Google Shape;4064;p66"/>
                <p:cNvGrpSpPr/>
                <p:nvPr/>
              </p:nvGrpSpPr>
              <p:grpSpPr>
                <a:xfrm>
                  <a:off x="724986" y="4044367"/>
                  <a:ext cx="181314" cy="25626"/>
                  <a:chOff x="724986" y="4044367"/>
                  <a:chExt cx="181314" cy="25626"/>
                </a:xfrm>
              </p:grpSpPr>
              <p:sp>
                <p:nvSpPr>
                  <p:cNvPr id="4065" name="Google Shape;4065;p6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66"/>
                <p:cNvGrpSpPr/>
                <p:nvPr/>
              </p:nvGrpSpPr>
              <p:grpSpPr>
                <a:xfrm>
                  <a:off x="906290" y="3800594"/>
                  <a:ext cx="351646" cy="302090"/>
                  <a:chOff x="906290" y="3800594"/>
                  <a:chExt cx="351646" cy="302090"/>
                </a:xfrm>
              </p:grpSpPr>
              <p:grpSp>
                <p:nvGrpSpPr>
                  <p:cNvPr id="4068" name="Google Shape;4068;p66"/>
                  <p:cNvGrpSpPr/>
                  <p:nvPr/>
                </p:nvGrpSpPr>
                <p:grpSpPr>
                  <a:xfrm>
                    <a:off x="1084172" y="3842857"/>
                    <a:ext cx="173764" cy="217131"/>
                    <a:chOff x="1084172" y="3842857"/>
                    <a:chExt cx="173764" cy="217131"/>
                  </a:xfrm>
                </p:grpSpPr>
                <p:grpSp>
                  <p:nvGrpSpPr>
                    <p:cNvPr id="4069" name="Google Shape;4069;p66"/>
                    <p:cNvGrpSpPr/>
                    <p:nvPr/>
                  </p:nvGrpSpPr>
                  <p:grpSpPr>
                    <a:xfrm>
                      <a:off x="1156862" y="3936509"/>
                      <a:ext cx="101073" cy="25622"/>
                      <a:chOff x="1156862" y="3936509"/>
                      <a:chExt cx="101073" cy="25622"/>
                    </a:xfrm>
                  </p:grpSpPr>
                  <p:sp>
                    <p:nvSpPr>
                      <p:cNvPr id="4070" name="Google Shape;4070;p6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2" name="Google Shape;4072;p6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3" name="Google Shape;4073;p6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66"/>
                <p:cNvGrpSpPr/>
                <p:nvPr/>
              </p:nvGrpSpPr>
              <p:grpSpPr>
                <a:xfrm>
                  <a:off x="724986" y="3830189"/>
                  <a:ext cx="189533" cy="25626"/>
                  <a:chOff x="724986" y="3830189"/>
                  <a:chExt cx="189533" cy="25626"/>
                </a:xfrm>
              </p:grpSpPr>
              <p:sp>
                <p:nvSpPr>
                  <p:cNvPr id="4076" name="Google Shape;4076;p6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078" name="Google Shape;4078;p66"/>
          <p:cNvGrpSpPr/>
          <p:nvPr/>
        </p:nvGrpSpPr>
        <p:grpSpPr>
          <a:xfrm>
            <a:off x="2249438" y="2249669"/>
            <a:ext cx="948701" cy="935378"/>
            <a:chOff x="2253298" y="2428317"/>
            <a:chExt cx="948701" cy="935378"/>
          </a:xfrm>
        </p:grpSpPr>
        <p:sp>
          <p:nvSpPr>
            <p:cNvPr id="4079" name="Google Shape;4079;p6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15"/>
        <p:cNvGrpSpPr/>
        <p:nvPr/>
      </p:nvGrpSpPr>
      <p:grpSpPr>
        <a:xfrm>
          <a:off x="0" y="0"/>
          <a:ext cx="0" cy="0"/>
          <a:chOff x="0" y="0"/>
          <a:chExt cx="0" cy="0"/>
        </a:xfrm>
      </p:grpSpPr>
      <p:grpSp>
        <p:nvGrpSpPr>
          <p:cNvPr id="4116" name="Google Shape;4116;p67"/>
          <p:cNvGrpSpPr/>
          <p:nvPr/>
        </p:nvGrpSpPr>
        <p:grpSpPr>
          <a:xfrm>
            <a:off x="3339745" y="952988"/>
            <a:ext cx="2363393" cy="1017867"/>
            <a:chOff x="3292400" y="1219146"/>
            <a:chExt cx="2615240" cy="1110239"/>
          </a:xfrm>
        </p:grpSpPr>
        <p:sp>
          <p:nvSpPr>
            <p:cNvPr id="4117" name="Google Shape;4117;p6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118" name="Google Shape;4118;p6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19" name="Google Shape;4119;p6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120" name="Google Shape;4120;p6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121" name="Google Shape;4121;p6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122" name="Google Shape;4122;p6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123" name="Google Shape;4123;p6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124" name="Google Shape;4124;p6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125" name="Google Shape;4125;p6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126" name="Google Shape;4126;p6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127" name="Google Shape;4127;p6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28" name="Google Shape;4128;p6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129" name="Google Shape;4129;p6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30" name="Google Shape;4130;p6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131" name="Google Shape;4131;p67"/>
            <p:cNvGrpSpPr/>
            <p:nvPr/>
          </p:nvGrpSpPr>
          <p:grpSpPr>
            <a:xfrm>
              <a:off x="3748438" y="1378608"/>
              <a:ext cx="2159202" cy="903971"/>
              <a:chOff x="1683525" y="2179850"/>
              <a:chExt cx="4519050" cy="2134525"/>
            </a:xfrm>
          </p:grpSpPr>
          <p:sp>
            <p:nvSpPr>
              <p:cNvPr id="4132" name="Google Shape;4132;p6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33" name="Google Shape;4133;p6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34" name="Google Shape;4134;p6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35" name="Google Shape;4135;p6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36" name="Google Shape;4136;p6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37" name="Google Shape;4137;p6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38" name="Google Shape;4138;p6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39" name="Google Shape;4139;p6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0" name="Google Shape;4140;p6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1" name="Google Shape;4141;p6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2" name="Google Shape;4142;p6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3" name="Google Shape;4143;p6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144" name="Google Shape;4144;p67"/>
          <p:cNvGraphicFramePr/>
          <p:nvPr/>
        </p:nvGraphicFramePr>
        <p:xfrm>
          <a:off x="5935838" y="2130461"/>
          <a:ext cx="3000000" cy="3000000"/>
        </p:xfrm>
        <a:graphic>
          <a:graphicData uri="http://schemas.openxmlformats.org/drawingml/2006/table">
            <a:tbl>
              <a:tblPr>
                <a:noFill/>
                <a:tableStyleId>{9F496945-F334-4C19-B395-AC001981BA29}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145" name="Google Shape;4145;p67"/>
          <p:cNvGrpSpPr/>
          <p:nvPr/>
        </p:nvGrpSpPr>
        <p:grpSpPr>
          <a:xfrm>
            <a:off x="5935948" y="3189058"/>
            <a:ext cx="2496964" cy="1001454"/>
            <a:chOff x="1919611" y="789980"/>
            <a:chExt cx="1474179" cy="606868"/>
          </a:xfrm>
        </p:grpSpPr>
        <p:cxnSp>
          <p:nvCxnSpPr>
            <p:cNvPr id="4146" name="Google Shape;4146;p6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47" name="Google Shape;4147;p6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48" name="Google Shape;4148;p6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149" name="Google Shape;4149;p6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150" name="Google Shape;4150;p6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151" name="Google Shape;4151;p6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152" name="Google Shape;4152;p6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153" name="Google Shape;4153;p6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160" name="Google Shape;4160;p6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161" name="Google Shape;4161;p6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162" name="Google Shape;4162;p6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67"/>
          <p:cNvGrpSpPr/>
          <p:nvPr/>
        </p:nvGrpSpPr>
        <p:grpSpPr>
          <a:xfrm>
            <a:off x="712562" y="998017"/>
            <a:ext cx="2394370" cy="976502"/>
            <a:chOff x="749309" y="1112739"/>
            <a:chExt cx="2371603" cy="976502"/>
          </a:xfrm>
        </p:grpSpPr>
        <p:sp>
          <p:nvSpPr>
            <p:cNvPr id="4164" name="Google Shape;4164;p6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196" name="Google Shape;4196;p67"/>
          <p:cNvGraphicFramePr/>
          <p:nvPr/>
        </p:nvGraphicFramePr>
        <p:xfrm>
          <a:off x="5935863" y="996311"/>
          <a:ext cx="3000000" cy="3000000"/>
        </p:xfrm>
        <a:graphic>
          <a:graphicData uri="http://schemas.openxmlformats.org/drawingml/2006/table">
            <a:tbl>
              <a:tblPr>
                <a:noFill/>
                <a:tableStyleId>{9F496945-F334-4C19-B395-AC001981BA29}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197" name="Google Shape;4197;p67"/>
          <p:cNvGraphicFramePr/>
          <p:nvPr/>
        </p:nvGraphicFramePr>
        <p:xfrm>
          <a:off x="3342575" y="2130461"/>
          <a:ext cx="3000000" cy="3000000"/>
        </p:xfrm>
        <a:graphic>
          <a:graphicData uri="http://schemas.openxmlformats.org/drawingml/2006/table">
            <a:tbl>
              <a:tblPr>
                <a:noFill/>
                <a:tableStyleId>{9F496945-F334-4C19-B395-AC001981BA29}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198" name="Google Shape;4198;p67"/>
          <p:cNvGrpSpPr/>
          <p:nvPr/>
        </p:nvGrpSpPr>
        <p:grpSpPr>
          <a:xfrm>
            <a:off x="4086505" y="2517104"/>
            <a:ext cx="1517436" cy="74460"/>
            <a:chOff x="3980086" y="2804397"/>
            <a:chExt cx="1227600" cy="66900"/>
          </a:xfrm>
        </p:grpSpPr>
        <p:sp>
          <p:nvSpPr>
            <p:cNvPr id="4199" name="Google Shape;4199;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67"/>
          <p:cNvGrpSpPr/>
          <p:nvPr/>
        </p:nvGrpSpPr>
        <p:grpSpPr>
          <a:xfrm>
            <a:off x="4711569" y="2809692"/>
            <a:ext cx="892956" cy="74460"/>
            <a:chOff x="3980086" y="2804397"/>
            <a:chExt cx="1227600" cy="66900"/>
          </a:xfrm>
        </p:grpSpPr>
        <p:sp>
          <p:nvSpPr>
            <p:cNvPr id="4202" name="Google Shape;4202;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67"/>
          <p:cNvGrpSpPr/>
          <p:nvPr/>
        </p:nvGrpSpPr>
        <p:grpSpPr>
          <a:xfrm>
            <a:off x="3344661" y="3168575"/>
            <a:ext cx="2363244" cy="1005943"/>
            <a:chOff x="3358415" y="3361302"/>
            <a:chExt cx="2363244" cy="1024695"/>
          </a:xfrm>
        </p:grpSpPr>
        <p:grpSp>
          <p:nvGrpSpPr>
            <p:cNvPr id="4205" name="Google Shape;4205;p67"/>
            <p:cNvGrpSpPr/>
            <p:nvPr/>
          </p:nvGrpSpPr>
          <p:grpSpPr>
            <a:xfrm>
              <a:off x="3358415" y="3361302"/>
              <a:ext cx="441300" cy="1024695"/>
              <a:chOff x="3358415" y="3361302"/>
              <a:chExt cx="441300" cy="1024695"/>
            </a:xfrm>
          </p:grpSpPr>
          <p:sp>
            <p:nvSpPr>
              <p:cNvPr id="4206" name="Google Shape;4206;p6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7"/>
            <p:cNvGrpSpPr/>
            <p:nvPr/>
          </p:nvGrpSpPr>
          <p:grpSpPr>
            <a:xfrm>
              <a:off x="3838901" y="3361302"/>
              <a:ext cx="441300" cy="1024695"/>
              <a:chOff x="3838901" y="3361302"/>
              <a:chExt cx="441300" cy="1024695"/>
            </a:xfrm>
          </p:grpSpPr>
          <p:sp>
            <p:nvSpPr>
              <p:cNvPr id="4213" name="Google Shape;4213;p6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67"/>
            <p:cNvGrpSpPr/>
            <p:nvPr/>
          </p:nvGrpSpPr>
          <p:grpSpPr>
            <a:xfrm>
              <a:off x="4319387" y="3361302"/>
              <a:ext cx="441300" cy="1024695"/>
              <a:chOff x="4319387" y="3361302"/>
              <a:chExt cx="441300" cy="1024695"/>
            </a:xfrm>
          </p:grpSpPr>
          <p:sp>
            <p:nvSpPr>
              <p:cNvPr id="4220" name="Google Shape;4220;p6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67"/>
            <p:cNvGrpSpPr/>
            <p:nvPr/>
          </p:nvGrpSpPr>
          <p:grpSpPr>
            <a:xfrm>
              <a:off x="4799873" y="3361302"/>
              <a:ext cx="441300" cy="1024695"/>
              <a:chOff x="4799873" y="3361302"/>
              <a:chExt cx="441300" cy="1024695"/>
            </a:xfrm>
          </p:grpSpPr>
          <p:sp>
            <p:nvSpPr>
              <p:cNvPr id="4227" name="Google Shape;4227;p6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7"/>
            <p:cNvGrpSpPr/>
            <p:nvPr/>
          </p:nvGrpSpPr>
          <p:grpSpPr>
            <a:xfrm>
              <a:off x="5280360" y="3361302"/>
              <a:ext cx="441300" cy="1024695"/>
              <a:chOff x="5280360" y="3361302"/>
              <a:chExt cx="441300" cy="1024695"/>
            </a:xfrm>
          </p:grpSpPr>
          <p:sp>
            <p:nvSpPr>
              <p:cNvPr id="4234" name="Google Shape;4234;p6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240" name="Google Shape;4240;p67"/>
          <p:cNvGraphicFramePr/>
          <p:nvPr/>
        </p:nvGraphicFramePr>
        <p:xfrm>
          <a:off x="711088" y="2130461"/>
          <a:ext cx="3000000" cy="3000000"/>
        </p:xfrm>
        <a:graphic>
          <a:graphicData uri="http://schemas.openxmlformats.org/drawingml/2006/table">
            <a:tbl>
              <a:tblPr>
                <a:noFill/>
                <a:tableStyleId>{9F496945-F334-4C19-B395-AC001981BA29}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41" name="Google Shape;4241;p67"/>
          <p:cNvGrpSpPr/>
          <p:nvPr/>
        </p:nvGrpSpPr>
        <p:grpSpPr>
          <a:xfrm>
            <a:off x="712613" y="3180186"/>
            <a:ext cx="2403614" cy="1005900"/>
            <a:chOff x="726450" y="3372825"/>
            <a:chExt cx="2403614" cy="1005900"/>
          </a:xfrm>
        </p:grpSpPr>
        <p:grpSp>
          <p:nvGrpSpPr>
            <p:cNvPr id="4242" name="Google Shape;4242;p67"/>
            <p:cNvGrpSpPr/>
            <p:nvPr/>
          </p:nvGrpSpPr>
          <p:grpSpPr>
            <a:xfrm>
              <a:off x="726450" y="3696000"/>
              <a:ext cx="2403614" cy="500898"/>
              <a:chOff x="726450" y="3696000"/>
              <a:chExt cx="2403614" cy="500898"/>
            </a:xfrm>
          </p:grpSpPr>
          <p:sp>
            <p:nvSpPr>
              <p:cNvPr id="4243" name="Google Shape;4243;p6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44" name="Google Shape;4244;p6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45" name="Google Shape;4245;p67"/>
            <p:cNvGrpSpPr/>
            <p:nvPr/>
          </p:nvGrpSpPr>
          <p:grpSpPr>
            <a:xfrm>
              <a:off x="1348050" y="3372825"/>
              <a:ext cx="1720425" cy="1005900"/>
              <a:chOff x="1348050" y="3372825"/>
              <a:chExt cx="1720425" cy="1005900"/>
            </a:xfrm>
          </p:grpSpPr>
          <p:sp>
            <p:nvSpPr>
              <p:cNvPr id="4246" name="Google Shape;4246;p6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47" name="Google Shape;4247;p6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48" name="Google Shape;4248;p6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49" name="Google Shape;4249;p6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50" name="Google Shape;4250;p6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51" name="Google Shape;4251;p67"/>
            <p:cNvGrpSpPr/>
            <p:nvPr/>
          </p:nvGrpSpPr>
          <p:grpSpPr>
            <a:xfrm>
              <a:off x="1455707" y="3731058"/>
              <a:ext cx="1491150" cy="417657"/>
              <a:chOff x="1455707" y="3731058"/>
              <a:chExt cx="1491150" cy="417657"/>
            </a:xfrm>
          </p:grpSpPr>
          <p:grpSp>
            <p:nvGrpSpPr>
              <p:cNvPr id="4252" name="Google Shape;4252;p67"/>
              <p:cNvGrpSpPr/>
              <p:nvPr/>
            </p:nvGrpSpPr>
            <p:grpSpPr>
              <a:xfrm>
                <a:off x="1472938" y="3745828"/>
                <a:ext cx="72126" cy="53788"/>
                <a:chOff x="1472938" y="3745828"/>
                <a:chExt cx="72126" cy="53788"/>
              </a:xfrm>
            </p:grpSpPr>
            <p:sp>
              <p:nvSpPr>
                <p:cNvPr id="4253" name="Google Shape;4253;p6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67"/>
              <p:cNvGrpSpPr/>
              <p:nvPr/>
            </p:nvGrpSpPr>
            <p:grpSpPr>
              <a:xfrm>
                <a:off x="1819181" y="4089633"/>
                <a:ext cx="72126" cy="53788"/>
                <a:chOff x="1819181" y="4089633"/>
                <a:chExt cx="72126" cy="53788"/>
              </a:xfrm>
            </p:grpSpPr>
            <p:sp>
              <p:nvSpPr>
                <p:cNvPr id="4256" name="Google Shape;4256;p6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7"/>
              <p:cNvGrpSpPr/>
              <p:nvPr/>
            </p:nvGrpSpPr>
            <p:grpSpPr>
              <a:xfrm>
                <a:off x="1455707" y="4084171"/>
                <a:ext cx="64321" cy="64544"/>
                <a:chOff x="1455707" y="4084171"/>
                <a:chExt cx="64321" cy="64544"/>
              </a:xfrm>
            </p:grpSpPr>
            <p:sp>
              <p:nvSpPr>
                <p:cNvPr id="4259" name="Google Shape;4259;p6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7"/>
              <p:cNvGrpSpPr/>
              <p:nvPr/>
            </p:nvGrpSpPr>
            <p:grpSpPr>
              <a:xfrm>
                <a:off x="1818610" y="3731058"/>
                <a:ext cx="64321" cy="64544"/>
                <a:chOff x="1818610" y="3731058"/>
                <a:chExt cx="64321" cy="64544"/>
              </a:xfrm>
            </p:grpSpPr>
            <p:sp>
              <p:nvSpPr>
                <p:cNvPr id="4262" name="Google Shape;4262;p6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67"/>
              <p:cNvGrpSpPr/>
              <p:nvPr/>
            </p:nvGrpSpPr>
            <p:grpSpPr>
              <a:xfrm>
                <a:off x="2172491" y="4089633"/>
                <a:ext cx="72126" cy="53788"/>
                <a:chOff x="2172491" y="4089633"/>
                <a:chExt cx="72126" cy="53788"/>
              </a:xfrm>
            </p:grpSpPr>
            <p:sp>
              <p:nvSpPr>
                <p:cNvPr id="4265" name="Google Shape;4265;p6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7"/>
              <p:cNvGrpSpPr/>
              <p:nvPr/>
            </p:nvGrpSpPr>
            <p:grpSpPr>
              <a:xfrm>
                <a:off x="2171920" y="3731058"/>
                <a:ext cx="64321" cy="64544"/>
                <a:chOff x="2171920" y="3731058"/>
                <a:chExt cx="64321" cy="64544"/>
              </a:xfrm>
            </p:grpSpPr>
            <p:sp>
              <p:nvSpPr>
                <p:cNvPr id="4268" name="Google Shape;4268;p6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67"/>
              <p:cNvGrpSpPr/>
              <p:nvPr/>
            </p:nvGrpSpPr>
            <p:grpSpPr>
              <a:xfrm>
                <a:off x="2874730" y="3745828"/>
                <a:ext cx="72126" cy="53788"/>
                <a:chOff x="2874730" y="3745828"/>
                <a:chExt cx="72126" cy="53788"/>
              </a:xfrm>
            </p:grpSpPr>
            <p:sp>
              <p:nvSpPr>
                <p:cNvPr id="4271" name="Google Shape;4271;p6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67"/>
              <p:cNvGrpSpPr/>
              <p:nvPr/>
            </p:nvGrpSpPr>
            <p:grpSpPr>
              <a:xfrm>
                <a:off x="2878589" y="4081481"/>
                <a:ext cx="64321" cy="64544"/>
                <a:chOff x="2878589" y="4081481"/>
                <a:chExt cx="64321" cy="64544"/>
              </a:xfrm>
            </p:grpSpPr>
            <p:sp>
              <p:nvSpPr>
                <p:cNvPr id="4274" name="Google Shape;4274;p6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67"/>
              <p:cNvGrpSpPr/>
              <p:nvPr/>
            </p:nvGrpSpPr>
            <p:grpSpPr>
              <a:xfrm>
                <a:off x="2525796" y="4089633"/>
                <a:ext cx="72126" cy="53788"/>
                <a:chOff x="2525796" y="4089633"/>
                <a:chExt cx="72126" cy="53788"/>
              </a:xfrm>
            </p:grpSpPr>
            <p:sp>
              <p:nvSpPr>
                <p:cNvPr id="4277" name="Google Shape;4277;p6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9" name="Google Shape;4279;p67"/>
              <p:cNvGrpSpPr/>
              <p:nvPr/>
            </p:nvGrpSpPr>
            <p:grpSpPr>
              <a:xfrm>
                <a:off x="2525225" y="3731058"/>
                <a:ext cx="64321" cy="64544"/>
                <a:chOff x="2525225" y="3731058"/>
                <a:chExt cx="64321" cy="64544"/>
              </a:xfrm>
            </p:grpSpPr>
            <p:sp>
              <p:nvSpPr>
                <p:cNvPr id="4280" name="Google Shape;4280;p6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85"/>
        <p:cNvGrpSpPr/>
        <p:nvPr/>
      </p:nvGrpSpPr>
      <p:grpSpPr>
        <a:xfrm>
          <a:off x="0" y="0"/>
          <a:ext cx="0" cy="0"/>
          <a:chOff x="0" y="0"/>
          <a:chExt cx="0" cy="0"/>
        </a:xfrm>
      </p:grpSpPr>
      <p:grpSp>
        <p:nvGrpSpPr>
          <p:cNvPr id="4286" name="Google Shape;4286;p68"/>
          <p:cNvGrpSpPr/>
          <p:nvPr/>
        </p:nvGrpSpPr>
        <p:grpSpPr>
          <a:xfrm>
            <a:off x="5780153" y="1859606"/>
            <a:ext cx="671400" cy="674856"/>
            <a:chOff x="5780148" y="1859605"/>
            <a:chExt cx="671400" cy="674856"/>
          </a:xfrm>
        </p:grpSpPr>
        <p:sp>
          <p:nvSpPr>
            <p:cNvPr id="4287" name="Google Shape;4287;p6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68"/>
          <p:cNvGrpSpPr/>
          <p:nvPr/>
        </p:nvGrpSpPr>
        <p:grpSpPr>
          <a:xfrm>
            <a:off x="716996" y="971307"/>
            <a:ext cx="845921" cy="690752"/>
            <a:chOff x="732428" y="1198513"/>
            <a:chExt cx="845921" cy="690752"/>
          </a:xfrm>
        </p:grpSpPr>
        <p:grpSp>
          <p:nvGrpSpPr>
            <p:cNvPr id="4292" name="Google Shape;4292;p68"/>
            <p:cNvGrpSpPr/>
            <p:nvPr/>
          </p:nvGrpSpPr>
          <p:grpSpPr>
            <a:xfrm>
              <a:off x="823030" y="1198513"/>
              <a:ext cx="755319" cy="690752"/>
              <a:chOff x="823030" y="1198513"/>
              <a:chExt cx="755319" cy="690752"/>
            </a:xfrm>
          </p:grpSpPr>
          <p:sp>
            <p:nvSpPr>
              <p:cNvPr id="4293" name="Google Shape;4293;p6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8"/>
            <p:cNvGrpSpPr/>
            <p:nvPr/>
          </p:nvGrpSpPr>
          <p:grpSpPr>
            <a:xfrm>
              <a:off x="732428" y="1239937"/>
              <a:ext cx="739912" cy="607886"/>
              <a:chOff x="732428" y="1239937"/>
              <a:chExt cx="739912" cy="607886"/>
            </a:xfrm>
          </p:grpSpPr>
          <p:sp>
            <p:nvSpPr>
              <p:cNvPr id="4296" name="Google Shape;4296;p6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68"/>
            <p:cNvGrpSpPr/>
            <p:nvPr/>
          </p:nvGrpSpPr>
          <p:grpSpPr>
            <a:xfrm>
              <a:off x="732428" y="1277018"/>
              <a:ext cx="702832" cy="533758"/>
              <a:chOff x="732428" y="1277018"/>
              <a:chExt cx="702832" cy="533758"/>
            </a:xfrm>
          </p:grpSpPr>
          <p:sp>
            <p:nvSpPr>
              <p:cNvPr id="4299" name="Google Shape;4299;p6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68"/>
            <p:cNvGrpSpPr/>
            <p:nvPr/>
          </p:nvGrpSpPr>
          <p:grpSpPr>
            <a:xfrm>
              <a:off x="931170" y="1306653"/>
              <a:ext cx="647179" cy="474455"/>
              <a:chOff x="931170" y="1306653"/>
              <a:chExt cx="647179" cy="474455"/>
            </a:xfrm>
          </p:grpSpPr>
          <p:sp>
            <p:nvSpPr>
              <p:cNvPr id="4302" name="Google Shape;4302;p6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4" name="Google Shape;4304;p6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68"/>
          <p:cNvGrpSpPr/>
          <p:nvPr/>
        </p:nvGrpSpPr>
        <p:grpSpPr>
          <a:xfrm>
            <a:off x="3948605" y="971313"/>
            <a:ext cx="634656" cy="699982"/>
            <a:chOff x="5985650" y="2860025"/>
            <a:chExt cx="1396075" cy="1539775"/>
          </a:xfrm>
        </p:grpSpPr>
        <p:sp>
          <p:nvSpPr>
            <p:cNvPr id="4306" name="Google Shape;4306;p6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68"/>
          <p:cNvGrpSpPr/>
          <p:nvPr/>
        </p:nvGrpSpPr>
        <p:grpSpPr>
          <a:xfrm>
            <a:off x="4704254" y="971307"/>
            <a:ext cx="725845" cy="699975"/>
            <a:chOff x="4249973" y="1201875"/>
            <a:chExt cx="1958568" cy="1888762"/>
          </a:xfrm>
        </p:grpSpPr>
        <p:sp>
          <p:nvSpPr>
            <p:cNvPr id="4339" name="Google Shape;4339;p6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0" name="Google Shape;4340;p68"/>
            <p:cNvGrpSpPr/>
            <p:nvPr/>
          </p:nvGrpSpPr>
          <p:grpSpPr>
            <a:xfrm>
              <a:off x="5853086" y="1789142"/>
              <a:ext cx="355454" cy="1048099"/>
              <a:chOff x="5576108" y="2016725"/>
              <a:chExt cx="565200" cy="1666560"/>
            </a:xfrm>
          </p:grpSpPr>
          <p:sp>
            <p:nvSpPr>
              <p:cNvPr id="4341" name="Google Shape;4341;p6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42" name="Google Shape;4342;p6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68"/>
            <p:cNvGrpSpPr/>
            <p:nvPr/>
          </p:nvGrpSpPr>
          <p:grpSpPr>
            <a:xfrm>
              <a:off x="4869455" y="2691676"/>
              <a:ext cx="1013897" cy="398961"/>
              <a:chOff x="4012057" y="3451825"/>
              <a:chExt cx="1612175" cy="634379"/>
            </a:xfrm>
          </p:grpSpPr>
          <p:sp>
            <p:nvSpPr>
              <p:cNvPr id="4344" name="Google Shape;4344;p6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45" name="Google Shape;4345;p6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68"/>
            <p:cNvGrpSpPr/>
            <p:nvPr/>
          </p:nvGrpSpPr>
          <p:grpSpPr>
            <a:xfrm>
              <a:off x="4276937" y="2155961"/>
              <a:ext cx="651965" cy="891358"/>
              <a:chOff x="3069908" y="2599997"/>
              <a:chExt cx="1036675" cy="1417328"/>
            </a:xfrm>
          </p:grpSpPr>
          <p:sp>
            <p:nvSpPr>
              <p:cNvPr id="4347" name="Google Shape;4347;p6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48" name="Google Shape;4348;p6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68"/>
            <p:cNvGrpSpPr/>
            <p:nvPr/>
          </p:nvGrpSpPr>
          <p:grpSpPr>
            <a:xfrm>
              <a:off x="5054918" y="1201875"/>
              <a:ext cx="999548" cy="602711"/>
              <a:chOff x="4306958" y="1082925"/>
              <a:chExt cx="1589359" cy="958358"/>
            </a:xfrm>
          </p:grpSpPr>
          <p:sp>
            <p:nvSpPr>
              <p:cNvPr id="4350" name="Google Shape;4350;p6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51" name="Google Shape;4351;p6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68"/>
            <p:cNvGrpSpPr/>
            <p:nvPr/>
          </p:nvGrpSpPr>
          <p:grpSpPr>
            <a:xfrm>
              <a:off x="4249973" y="1303451"/>
              <a:ext cx="799317" cy="841334"/>
              <a:chOff x="3027033" y="1244439"/>
              <a:chExt cx="1270977" cy="1337786"/>
            </a:xfrm>
          </p:grpSpPr>
          <p:sp>
            <p:nvSpPr>
              <p:cNvPr id="4353" name="Google Shape;4353;p6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54" name="Google Shape;4354;p6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5" name="Google Shape;4355;p68"/>
          <p:cNvGrpSpPr/>
          <p:nvPr/>
        </p:nvGrpSpPr>
        <p:grpSpPr>
          <a:xfrm>
            <a:off x="4057119" y="1858087"/>
            <a:ext cx="750769" cy="683784"/>
            <a:chOff x="4204684" y="2104422"/>
            <a:chExt cx="699822" cy="637382"/>
          </a:xfrm>
        </p:grpSpPr>
        <p:grpSp>
          <p:nvGrpSpPr>
            <p:cNvPr id="4356" name="Google Shape;4356;p68"/>
            <p:cNvGrpSpPr/>
            <p:nvPr/>
          </p:nvGrpSpPr>
          <p:grpSpPr>
            <a:xfrm>
              <a:off x="4204684" y="2430067"/>
              <a:ext cx="342957" cy="311738"/>
              <a:chOff x="4204684" y="2430067"/>
              <a:chExt cx="342957" cy="311738"/>
            </a:xfrm>
          </p:grpSpPr>
          <p:sp>
            <p:nvSpPr>
              <p:cNvPr id="4357" name="Google Shape;4357;p6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68"/>
            <p:cNvGrpSpPr/>
            <p:nvPr/>
          </p:nvGrpSpPr>
          <p:grpSpPr>
            <a:xfrm>
              <a:off x="4561586" y="2430067"/>
              <a:ext cx="342920" cy="311738"/>
              <a:chOff x="4561586" y="2430067"/>
              <a:chExt cx="342920" cy="311738"/>
            </a:xfrm>
          </p:grpSpPr>
          <p:sp>
            <p:nvSpPr>
              <p:cNvPr id="4360" name="Google Shape;4360;p6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8"/>
            <p:cNvGrpSpPr/>
            <p:nvPr/>
          </p:nvGrpSpPr>
          <p:grpSpPr>
            <a:xfrm>
              <a:off x="4561586" y="2104422"/>
              <a:ext cx="342920" cy="311738"/>
              <a:chOff x="4561586" y="2104422"/>
              <a:chExt cx="342920" cy="311738"/>
            </a:xfrm>
          </p:grpSpPr>
          <p:sp>
            <p:nvSpPr>
              <p:cNvPr id="4363" name="Google Shape;4363;p6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8"/>
            <p:cNvGrpSpPr/>
            <p:nvPr/>
          </p:nvGrpSpPr>
          <p:grpSpPr>
            <a:xfrm>
              <a:off x="4204684" y="2104422"/>
              <a:ext cx="342957" cy="311664"/>
              <a:chOff x="4204684" y="2104422"/>
              <a:chExt cx="342957" cy="311664"/>
            </a:xfrm>
          </p:grpSpPr>
          <p:sp>
            <p:nvSpPr>
              <p:cNvPr id="4366" name="Google Shape;4366;p6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8" name="Google Shape;4368;p68"/>
          <p:cNvGrpSpPr/>
          <p:nvPr/>
        </p:nvGrpSpPr>
        <p:grpSpPr>
          <a:xfrm>
            <a:off x="5521552" y="971301"/>
            <a:ext cx="660591" cy="688867"/>
            <a:chOff x="5830645" y="1267368"/>
            <a:chExt cx="530340" cy="553040"/>
          </a:xfrm>
        </p:grpSpPr>
        <p:sp>
          <p:nvSpPr>
            <p:cNvPr id="4369" name="Google Shape;4369;p6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0" name="Google Shape;4370;p68"/>
            <p:cNvGrpSpPr/>
            <p:nvPr/>
          </p:nvGrpSpPr>
          <p:grpSpPr>
            <a:xfrm>
              <a:off x="5830645" y="1267368"/>
              <a:ext cx="259743" cy="269909"/>
              <a:chOff x="5830645" y="1267368"/>
              <a:chExt cx="259743" cy="269909"/>
            </a:xfrm>
          </p:grpSpPr>
          <p:sp>
            <p:nvSpPr>
              <p:cNvPr id="4371" name="Google Shape;4371;p6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8"/>
            <p:cNvGrpSpPr/>
            <p:nvPr/>
          </p:nvGrpSpPr>
          <p:grpSpPr>
            <a:xfrm>
              <a:off x="6101293" y="1267368"/>
              <a:ext cx="259692" cy="269909"/>
              <a:chOff x="6101293" y="1267368"/>
              <a:chExt cx="259692" cy="269909"/>
            </a:xfrm>
          </p:grpSpPr>
          <p:sp>
            <p:nvSpPr>
              <p:cNvPr id="4374" name="Google Shape;4374;p6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68"/>
            <p:cNvGrpSpPr/>
            <p:nvPr/>
          </p:nvGrpSpPr>
          <p:grpSpPr>
            <a:xfrm>
              <a:off x="5830645" y="1550500"/>
              <a:ext cx="259692" cy="269909"/>
              <a:chOff x="5830645" y="1550500"/>
              <a:chExt cx="259692" cy="269909"/>
            </a:xfrm>
          </p:grpSpPr>
          <p:sp>
            <p:nvSpPr>
              <p:cNvPr id="4377" name="Google Shape;4377;p6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68"/>
            <p:cNvGrpSpPr/>
            <p:nvPr/>
          </p:nvGrpSpPr>
          <p:grpSpPr>
            <a:xfrm>
              <a:off x="6101293" y="1550500"/>
              <a:ext cx="259692" cy="269909"/>
              <a:chOff x="6101293" y="1550500"/>
              <a:chExt cx="259692" cy="269909"/>
            </a:xfrm>
          </p:grpSpPr>
          <p:sp>
            <p:nvSpPr>
              <p:cNvPr id="4380" name="Google Shape;4380;p6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2" name="Google Shape;4382;p68"/>
          <p:cNvGrpSpPr/>
          <p:nvPr/>
        </p:nvGrpSpPr>
        <p:grpSpPr>
          <a:xfrm>
            <a:off x="723705" y="1861761"/>
            <a:ext cx="697154" cy="679574"/>
            <a:chOff x="2679875" y="2361475"/>
            <a:chExt cx="780425" cy="760575"/>
          </a:xfrm>
        </p:grpSpPr>
        <p:sp>
          <p:nvSpPr>
            <p:cNvPr id="4383" name="Google Shape;4383;p6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68"/>
          <p:cNvGrpSpPr/>
          <p:nvPr/>
        </p:nvGrpSpPr>
        <p:grpSpPr>
          <a:xfrm>
            <a:off x="3122864" y="971353"/>
            <a:ext cx="735829" cy="684547"/>
            <a:chOff x="3351965" y="1148808"/>
            <a:chExt cx="750770" cy="698375"/>
          </a:xfrm>
        </p:grpSpPr>
        <p:grpSp>
          <p:nvGrpSpPr>
            <p:cNvPr id="4390" name="Google Shape;4390;p68"/>
            <p:cNvGrpSpPr/>
            <p:nvPr/>
          </p:nvGrpSpPr>
          <p:grpSpPr>
            <a:xfrm>
              <a:off x="3586796" y="1148808"/>
              <a:ext cx="294857" cy="286830"/>
              <a:chOff x="3750225" y="1774000"/>
              <a:chExt cx="149575" cy="145525"/>
            </a:xfrm>
          </p:grpSpPr>
          <p:sp>
            <p:nvSpPr>
              <p:cNvPr id="4391" name="Google Shape;4391;p6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68"/>
            <p:cNvGrpSpPr/>
            <p:nvPr/>
          </p:nvGrpSpPr>
          <p:grpSpPr>
            <a:xfrm>
              <a:off x="3779245" y="1375768"/>
              <a:ext cx="323490" cy="286978"/>
              <a:chOff x="3847850" y="1889150"/>
              <a:chExt cx="164100" cy="145600"/>
            </a:xfrm>
          </p:grpSpPr>
          <p:sp>
            <p:nvSpPr>
              <p:cNvPr id="4394" name="Google Shape;4394;p6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6" name="Google Shape;4396;p68"/>
            <p:cNvGrpSpPr/>
            <p:nvPr/>
          </p:nvGrpSpPr>
          <p:grpSpPr>
            <a:xfrm>
              <a:off x="3351965" y="1330435"/>
              <a:ext cx="295449" cy="285401"/>
              <a:chOff x="3631100" y="1866150"/>
              <a:chExt cx="149875" cy="144800"/>
            </a:xfrm>
          </p:grpSpPr>
          <p:sp>
            <p:nvSpPr>
              <p:cNvPr id="4397" name="Google Shape;4397;p6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68"/>
            <p:cNvGrpSpPr/>
            <p:nvPr/>
          </p:nvGrpSpPr>
          <p:grpSpPr>
            <a:xfrm>
              <a:off x="3548208" y="1560352"/>
              <a:ext cx="294808" cy="286830"/>
              <a:chOff x="3730650" y="1982800"/>
              <a:chExt cx="149550" cy="145525"/>
            </a:xfrm>
          </p:grpSpPr>
          <p:sp>
            <p:nvSpPr>
              <p:cNvPr id="4400" name="Google Shape;4400;p6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2" name="Google Shape;4402;p68"/>
          <p:cNvGrpSpPr/>
          <p:nvPr/>
        </p:nvGrpSpPr>
        <p:grpSpPr>
          <a:xfrm>
            <a:off x="7624517" y="971307"/>
            <a:ext cx="804565" cy="677795"/>
            <a:chOff x="7636443" y="1204988"/>
            <a:chExt cx="804565" cy="677795"/>
          </a:xfrm>
        </p:grpSpPr>
        <p:grpSp>
          <p:nvGrpSpPr>
            <p:cNvPr id="4403" name="Google Shape;4403;p68"/>
            <p:cNvGrpSpPr/>
            <p:nvPr/>
          </p:nvGrpSpPr>
          <p:grpSpPr>
            <a:xfrm>
              <a:off x="7636443" y="1509705"/>
              <a:ext cx="804565" cy="373078"/>
              <a:chOff x="7636443" y="1509705"/>
              <a:chExt cx="804565" cy="373078"/>
            </a:xfrm>
          </p:grpSpPr>
          <p:sp>
            <p:nvSpPr>
              <p:cNvPr id="4404" name="Google Shape;4404;p6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68"/>
            <p:cNvGrpSpPr/>
            <p:nvPr/>
          </p:nvGrpSpPr>
          <p:grpSpPr>
            <a:xfrm>
              <a:off x="7636443" y="1408133"/>
              <a:ext cx="804565" cy="373078"/>
              <a:chOff x="7636443" y="1408133"/>
              <a:chExt cx="804565" cy="373078"/>
            </a:xfrm>
          </p:grpSpPr>
          <p:sp>
            <p:nvSpPr>
              <p:cNvPr id="4407" name="Google Shape;4407;p6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68"/>
            <p:cNvGrpSpPr/>
            <p:nvPr/>
          </p:nvGrpSpPr>
          <p:grpSpPr>
            <a:xfrm>
              <a:off x="7636443" y="1306560"/>
              <a:ext cx="804565" cy="373078"/>
              <a:chOff x="7636443" y="1306560"/>
              <a:chExt cx="804565" cy="373078"/>
            </a:xfrm>
          </p:grpSpPr>
          <p:sp>
            <p:nvSpPr>
              <p:cNvPr id="4410" name="Google Shape;4410;p6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68"/>
            <p:cNvGrpSpPr/>
            <p:nvPr/>
          </p:nvGrpSpPr>
          <p:grpSpPr>
            <a:xfrm>
              <a:off x="7636443" y="1204988"/>
              <a:ext cx="804565" cy="373078"/>
              <a:chOff x="7636443" y="1204988"/>
              <a:chExt cx="804565" cy="373078"/>
            </a:xfrm>
          </p:grpSpPr>
          <p:sp>
            <p:nvSpPr>
              <p:cNvPr id="4413" name="Google Shape;4413;p6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5" name="Google Shape;4415;p68"/>
          <p:cNvGrpSpPr/>
          <p:nvPr/>
        </p:nvGrpSpPr>
        <p:grpSpPr>
          <a:xfrm>
            <a:off x="4963363" y="1878721"/>
            <a:ext cx="661339" cy="661188"/>
            <a:chOff x="3990000" y="975400"/>
            <a:chExt cx="3934200" cy="3933300"/>
          </a:xfrm>
        </p:grpSpPr>
        <p:sp>
          <p:nvSpPr>
            <p:cNvPr id="4416" name="Google Shape;4416;p6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68"/>
          <p:cNvGrpSpPr/>
          <p:nvPr/>
        </p:nvGrpSpPr>
        <p:grpSpPr>
          <a:xfrm>
            <a:off x="6607011" y="1857359"/>
            <a:ext cx="868881" cy="684241"/>
            <a:chOff x="6598259" y="2078634"/>
            <a:chExt cx="868881" cy="684241"/>
          </a:xfrm>
        </p:grpSpPr>
        <p:sp>
          <p:nvSpPr>
            <p:cNvPr id="4421" name="Google Shape;4421;p6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7" name="Google Shape;4427;p68"/>
            <p:cNvGrpSpPr/>
            <p:nvPr/>
          </p:nvGrpSpPr>
          <p:grpSpPr>
            <a:xfrm>
              <a:off x="6808175" y="2078634"/>
              <a:ext cx="452229" cy="684241"/>
              <a:chOff x="6808175" y="2078634"/>
              <a:chExt cx="452229" cy="684241"/>
            </a:xfrm>
          </p:grpSpPr>
          <p:sp>
            <p:nvSpPr>
              <p:cNvPr id="4428" name="Google Shape;4428;p6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4" name="Google Shape;4434;p68"/>
              <p:cNvGrpSpPr/>
              <p:nvPr/>
            </p:nvGrpSpPr>
            <p:grpSpPr>
              <a:xfrm>
                <a:off x="6821586" y="2078634"/>
                <a:ext cx="426871" cy="684241"/>
                <a:chOff x="6821586" y="2078634"/>
                <a:chExt cx="426871" cy="684241"/>
              </a:xfrm>
            </p:grpSpPr>
            <p:grpSp>
              <p:nvGrpSpPr>
                <p:cNvPr id="4435" name="Google Shape;4435;p68"/>
                <p:cNvGrpSpPr/>
                <p:nvPr/>
              </p:nvGrpSpPr>
              <p:grpSpPr>
                <a:xfrm>
                  <a:off x="6821586" y="2078634"/>
                  <a:ext cx="426871" cy="684241"/>
                  <a:chOff x="6821586" y="2078634"/>
                  <a:chExt cx="426871" cy="684241"/>
                </a:xfrm>
              </p:grpSpPr>
              <p:sp>
                <p:nvSpPr>
                  <p:cNvPr id="4436" name="Google Shape;4436;p6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5" name="Google Shape;4455;p6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61" name="Google Shape;4461;p68"/>
          <p:cNvGrpSpPr/>
          <p:nvPr/>
        </p:nvGrpSpPr>
        <p:grpSpPr>
          <a:xfrm>
            <a:off x="716994" y="3531369"/>
            <a:ext cx="1340789" cy="640830"/>
            <a:chOff x="238125" y="1151100"/>
            <a:chExt cx="7139450" cy="3412300"/>
          </a:xfrm>
        </p:grpSpPr>
        <p:sp>
          <p:nvSpPr>
            <p:cNvPr id="4462" name="Google Shape;4462;p6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68"/>
          <p:cNvGrpSpPr/>
          <p:nvPr/>
        </p:nvGrpSpPr>
        <p:grpSpPr>
          <a:xfrm>
            <a:off x="5584217" y="2734650"/>
            <a:ext cx="985357" cy="585764"/>
            <a:chOff x="5145061" y="2881789"/>
            <a:chExt cx="1107641" cy="658458"/>
          </a:xfrm>
        </p:grpSpPr>
        <p:grpSp>
          <p:nvGrpSpPr>
            <p:cNvPr id="4475" name="Google Shape;4475;p68"/>
            <p:cNvGrpSpPr/>
            <p:nvPr/>
          </p:nvGrpSpPr>
          <p:grpSpPr>
            <a:xfrm>
              <a:off x="5722989" y="3244587"/>
              <a:ext cx="529713" cy="295659"/>
              <a:chOff x="5722989" y="3244587"/>
              <a:chExt cx="529713" cy="295659"/>
            </a:xfrm>
          </p:grpSpPr>
          <p:sp>
            <p:nvSpPr>
              <p:cNvPr id="4476" name="Google Shape;4476;p6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77" name="Google Shape;4477;p6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78" name="Google Shape;4478;p68"/>
            <p:cNvGrpSpPr/>
            <p:nvPr/>
          </p:nvGrpSpPr>
          <p:grpSpPr>
            <a:xfrm>
              <a:off x="5145061" y="3244587"/>
              <a:ext cx="536807" cy="295659"/>
              <a:chOff x="5145061" y="3244587"/>
              <a:chExt cx="536807" cy="295659"/>
            </a:xfrm>
          </p:grpSpPr>
          <p:sp>
            <p:nvSpPr>
              <p:cNvPr id="4479" name="Google Shape;4479;p6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80" name="Google Shape;4480;p6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81" name="Google Shape;4481;p68"/>
            <p:cNvGrpSpPr/>
            <p:nvPr/>
          </p:nvGrpSpPr>
          <p:grpSpPr>
            <a:xfrm>
              <a:off x="5341327" y="2898245"/>
              <a:ext cx="532309" cy="614891"/>
              <a:chOff x="5341327" y="2898245"/>
              <a:chExt cx="532309" cy="614891"/>
            </a:xfrm>
          </p:grpSpPr>
          <p:sp>
            <p:nvSpPr>
              <p:cNvPr id="4482" name="Google Shape;4482;p6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83" name="Google Shape;4483;p6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84" name="Google Shape;4484;p68"/>
            <p:cNvGrpSpPr/>
            <p:nvPr/>
          </p:nvGrpSpPr>
          <p:grpSpPr>
            <a:xfrm>
              <a:off x="5532290" y="2881789"/>
              <a:ext cx="620516" cy="305456"/>
              <a:chOff x="5532290" y="2881789"/>
              <a:chExt cx="620516" cy="305456"/>
            </a:xfrm>
          </p:grpSpPr>
          <p:sp>
            <p:nvSpPr>
              <p:cNvPr id="4485" name="Google Shape;4485;p6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86" name="Google Shape;4486;p6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487" name="Google Shape;4487;p68"/>
          <p:cNvGrpSpPr/>
          <p:nvPr/>
        </p:nvGrpSpPr>
        <p:grpSpPr>
          <a:xfrm>
            <a:off x="8163140" y="3526708"/>
            <a:ext cx="269068" cy="645491"/>
            <a:chOff x="7026852" y="3311869"/>
            <a:chExt cx="434331" cy="1041954"/>
          </a:xfrm>
        </p:grpSpPr>
        <p:sp>
          <p:nvSpPr>
            <p:cNvPr id="4488" name="Google Shape;4488;p6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1" name="Google Shape;4491;p68"/>
          <p:cNvGrpSpPr/>
          <p:nvPr/>
        </p:nvGrpSpPr>
        <p:grpSpPr>
          <a:xfrm>
            <a:off x="6179721" y="3565945"/>
            <a:ext cx="293882" cy="293836"/>
            <a:chOff x="4873519" y="3311869"/>
            <a:chExt cx="499374" cy="499296"/>
          </a:xfrm>
        </p:grpSpPr>
        <p:sp>
          <p:nvSpPr>
            <p:cNvPr id="4492" name="Google Shape;4492;p6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68"/>
          <p:cNvGrpSpPr/>
          <p:nvPr/>
        </p:nvGrpSpPr>
        <p:grpSpPr>
          <a:xfrm>
            <a:off x="6179721" y="3878317"/>
            <a:ext cx="293882" cy="293882"/>
            <a:chOff x="4873519" y="3875839"/>
            <a:chExt cx="499374" cy="499374"/>
          </a:xfrm>
        </p:grpSpPr>
        <p:sp>
          <p:nvSpPr>
            <p:cNvPr id="4495" name="Google Shape;4495;p6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7" name="Google Shape;4497;p68"/>
          <p:cNvGrpSpPr/>
          <p:nvPr/>
        </p:nvGrpSpPr>
        <p:grpSpPr>
          <a:xfrm>
            <a:off x="2410248" y="1850269"/>
            <a:ext cx="698104" cy="698208"/>
            <a:chOff x="2565073" y="2075876"/>
            <a:chExt cx="672482" cy="672518"/>
          </a:xfrm>
        </p:grpSpPr>
        <p:sp>
          <p:nvSpPr>
            <p:cNvPr id="4498" name="Google Shape;4498;p6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68"/>
          <p:cNvGrpSpPr/>
          <p:nvPr/>
        </p:nvGrpSpPr>
        <p:grpSpPr>
          <a:xfrm>
            <a:off x="5633660" y="3534870"/>
            <a:ext cx="438354" cy="637329"/>
            <a:chOff x="1697726" y="3244179"/>
            <a:chExt cx="788124" cy="1146069"/>
          </a:xfrm>
        </p:grpSpPr>
        <p:sp>
          <p:nvSpPr>
            <p:cNvPr id="4505" name="Google Shape;4505;p6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6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8" name="Google Shape;4508;p68"/>
          <p:cNvGrpSpPr/>
          <p:nvPr/>
        </p:nvGrpSpPr>
        <p:grpSpPr>
          <a:xfrm>
            <a:off x="7634874" y="1863232"/>
            <a:ext cx="799565" cy="670282"/>
            <a:chOff x="7617850" y="2063282"/>
            <a:chExt cx="799565" cy="670282"/>
          </a:xfrm>
        </p:grpSpPr>
        <p:cxnSp>
          <p:nvCxnSpPr>
            <p:cNvPr id="4509" name="Google Shape;4509;p6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10" name="Google Shape;4510;p6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11" name="Google Shape;4511;p6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12" name="Google Shape;4512;p6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13" name="Google Shape;4513;p6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514" name="Google Shape;4514;p6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515" name="Google Shape;4515;p68"/>
            <p:cNvGrpSpPr/>
            <p:nvPr/>
          </p:nvGrpSpPr>
          <p:grpSpPr>
            <a:xfrm>
              <a:off x="7734309" y="2063282"/>
              <a:ext cx="570957" cy="620095"/>
              <a:chOff x="7734309" y="2063282"/>
              <a:chExt cx="570957" cy="620095"/>
            </a:xfrm>
          </p:grpSpPr>
          <p:grpSp>
            <p:nvGrpSpPr>
              <p:cNvPr id="4516" name="Google Shape;4516;p68"/>
              <p:cNvGrpSpPr/>
              <p:nvPr/>
            </p:nvGrpSpPr>
            <p:grpSpPr>
              <a:xfrm>
                <a:off x="8031573" y="2063282"/>
                <a:ext cx="273693" cy="620095"/>
                <a:chOff x="8031573" y="2063282"/>
                <a:chExt cx="273693" cy="620095"/>
              </a:xfrm>
            </p:grpSpPr>
            <p:sp>
              <p:nvSpPr>
                <p:cNvPr id="4517" name="Google Shape;4517;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68"/>
              <p:cNvGrpSpPr/>
              <p:nvPr/>
            </p:nvGrpSpPr>
            <p:grpSpPr>
              <a:xfrm flipH="1">
                <a:off x="7734309" y="2063282"/>
                <a:ext cx="273693" cy="620095"/>
                <a:chOff x="8031573" y="2063282"/>
                <a:chExt cx="273693" cy="620095"/>
              </a:xfrm>
            </p:grpSpPr>
            <p:sp>
              <p:nvSpPr>
                <p:cNvPr id="4522" name="Google Shape;4522;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526" name="Google Shape;4526;p6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8" name="Google Shape;4528;p68"/>
          <p:cNvGrpSpPr/>
          <p:nvPr/>
        </p:nvGrpSpPr>
        <p:grpSpPr>
          <a:xfrm>
            <a:off x="7821480" y="2716716"/>
            <a:ext cx="602567" cy="601884"/>
            <a:chOff x="1186975" y="238125"/>
            <a:chExt cx="5244275" cy="5238325"/>
          </a:xfrm>
        </p:grpSpPr>
        <p:sp>
          <p:nvSpPr>
            <p:cNvPr id="4529" name="Google Shape;4529;p6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68"/>
          <p:cNvGrpSpPr/>
          <p:nvPr/>
        </p:nvGrpSpPr>
        <p:grpSpPr>
          <a:xfrm>
            <a:off x="3264218" y="1856199"/>
            <a:ext cx="651848" cy="687338"/>
            <a:chOff x="3400515" y="2056248"/>
            <a:chExt cx="698134" cy="735987"/>
          </a:xfrm>
        </p:grpSpPr>
        <p:grpSp>
          <p:nvGrpSpPr>
            <p:cNvPr id="4534" name="Google Shape;4534;p68"/>
            <p:cNvGrpSpPr/>
            <p:nvPr/>
          </p:nvGrpSpPr>
          <p:grpSpPr>
            <a:xfrm>
              <a:off x="3400515" y="2283913"/>
              <a:ext cx="312919" cy="219900"/>
              <a:chOff x="3400515" y="2283913"/>
              <a:chExt cx="312919" cy="219900"/>
            </a:xfrm>
          </p:grpSpPr>
          <p:sp>
            <p:nvSpPr>
              <p:cNvPr id="4535" name="Google Shape;4535;p6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36" name="Google Shape;4536;p6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537" name="Google Shape;4537;p68"/>
            <p:cNvGrpSpPr/>
            <p:nvPr/>
          </p:nvGrpSpPr>
          <p:grpSpPr>
            <a:xfrm>
              <a:off x="3547823" y="2461089"/>
              <a:ext cx="219900" cy="331146"/>
              <a:chOff x="3547823" y="2461089"/>
              <a:chExt cx="219900" cy="331146"/>
            </a:xfrm>
          </p:grpSpPr>
          <p:sp>
            <p:nvSpPr>
              <p:cNvPr id="4538" name="Google Shape;4538;p6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39" name="Google Shape;4539;p6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540" name="Google Shape;4540;p68"/>
            <p:cNvGrpSpPr/>
            <p:nvPr/>
          </p:nvGrpSpPr>
          <p:grpSpPr>
            <a:xfrm>
              <a:off x="3734138" y="2461089"/>
              <a:ext cx="219900" cy="331146"/>
              <a:chOff x="3734138" y="2461089"/>
              <a:chExt cx="219900" cy="331146"/>
            </a:xfrm>
          </p:grpSpPr>
          <p:sp>
            <p:nvSpPr>
              <p:cNvPr id="4541" name="Google Shape;4541;p6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42" name="Google Shape;4542;p6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543" name="Google Shape;4543;p68"/>
            <p:cNvGrpSpPr/>
            <p:nvPr/>
          </p:nvGrpSpPr>
          <p:grpSpPr>
            <a:xfrm>
              <a:off x="3787560" y="2281742"/>
              <a:ext cx="311089" cy="219900"/>
              <a:chOff x="3787560" y="2281742"/>
              <a:chExt cx="311089" cy="219900"/>
            </a:xfrm>
          </p:grpSpPr>
          <p:sp>
            <p:nvSpPr>
              <p:cNvPr id="4544" name="Google Shape;4544;p6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45" name="Google Shape;4545;p6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546" name="Google Shape;4546;p68"/>
            <p:cNvGrpSpPr/>
            <p:nvPr/>
          </p:nvGrpSpPr>
          <p:grpSpPr>
            <a:xfrm>
              <a:off x="3637290" y="2056248"/>
              <a:ext cx="219900" cy="330736"/>
              <a:chOff x="3637290" y="2056248"/>
              <a:chExt cx="219900" cy="330736"/>
            </a:xfrm>
          </p:grpSpPr>
          <p:sp>
            <p:nvSpPr>
              <p:cNvPr id="4547" name="Google Shape;4547;p6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548" name="Google Shape;4548;p6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49" name="Google Shape;4549;p68"/>
          <p:cNvGrpSpPr/>
          <p:nvPr/>
        </p:nvGrpSpPr>
        <p:grpSpPr>
          <a:xfrm>
            <a:off x="2555923" y="2726206"/>
            <a:ext cx="1268144" cy="592394"/>
            <a:chOff x="238125" y="1188750"/>
            <a:chExt cx="7140450" cy="3335550"/>
          </a:xfrm>
        </p:grpSpPr>
        <p:sp>
          <p:nvSpPr>
            <p:cNvPr id="4550" name="Google Shape;4550;p6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68"/>
          <p:cNvGrpSpPr/>
          <p:nvPr/>
        </p:nvGrpSpPr>
        <p:grpSpPr>
          <a:xfrm>
            <a:off x="6663824" y="2728360"/>
            <a:ext cx="1053944" cy="590147"/>
            <a:chOff x="238125" y="1335475"/>
            <a:chExt cx="5418735" cy="3034175"/>
          </a:xfrm>
        </p:grpSpPr>
        <p:sp>
          <p:nvSpPr>
            <p:cNvPr id="4556" name="Google Shape;4556;p6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68"/>
          <p:cNvGrpSpPr/>
          <p:nvPr/>
        </p:nvGrpSpPr>
        <p:grpSpPr>
          <a:xfrm>
            <a:off x="4094633" y="3533260"/>
            <a:ext cx="1268207" cy="638939"/>
            <a:chOff x="3967651" y="3645904"/>
            <a:chExt cx="1479304" cy="745292"/>
          </a:xfrm>
        </p:grpSpPr>
        <p:grpSp>
          <p:nvGrpSpPr>
            <p:cNvPr id="4560" name="Google Shape;4560;p68"/>
            <p:cNvGrpSpPr/>
            <p:nvPr/>
          </p:nvGrpSpPr>
          <p:grpSpPr>
            <a:xfrm>
              <a:off x="3967651" y="4009026"/>
              <a:ext cx="1479304" cy="382170"/>
              <a:chOff x="3967651" y="4009026"/>
              <a:chExt cx="1479304" cy="382170"/>
            </a:xfrm>
          </p:grpSpPr>
          <p:grpSp>
            <p:nvGrpSpPr>
              <p:cNvPr id="4561" name="Google Shape;4561;p68"/>
              <p:cNvGrpSpPr/>
              <p:nvPr/>
            </p:nvGrpSpPr>
            <p:grpSpPr>
              <a:xfrm>
                <a:off x="4892216" y="4195630"/>
                <a:ext cx="554739" cy="195566"/>
                <a:chOff x="3604375" y="4892160"/>
                <a:chExt cx="1651500" cy="582215"/>
              </a:xfrm>
            </p:grpSpPr>
            <p:sp>
              <p:nvSpPr>
                <p:cNvPr id="4562" name="Google Shape;4562;p6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68"/>
              <p:cNvGrpSpPr/>
              <p:nvPr/>
            </p:nvGrpSpPr>
            <p:grpSpPr>
              <a:xfrm>
                <a:off x="3967651" y="4146303"/>
                <a:ext cx="579402" cy="244893"/>
                <a:chOff x="851875" y="4745310"/>
                <a:chExt cx="1724925" cy="729065"/>
              </a:xfrm>
            </p:grpSpPr>
            <p:sp>
              <p:nvSpPr>
                <p:cNvPr id="4565" name="Google Shape;4565;p6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68"/>
              <p:cNvGrpSpPr/>
              <p:nvPr/>
            </p:nvGrpSpPr>
            <p:grpSpPr>
              <a:xfrm>
                <a:off x="4460753" y="4009026"/>
                <a:ext cx="493110" cy="382170"/>
                <a:chOff x="2319875" y="4336625"/>
                <a:chExt cx="1468025" cy="1137750"/>
              </a:xfrm>
            </p:grpSpPr>
            <p:sp>
              <p:nvSpPr>
                <p:cNvPr id="4568" name="Google Shape;4568;p6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0" name="Google Shape;4570;p68"/>
            <p:cNvGrpSpPr/>
            <p:nvPr/>
          </p:nvGrpSpPr>
          <p:grpSpPr>
            <a:xfrm>
              <a:off x="4479443" y="3645904"/>
              <a:ext cx="455965" cy="388789"/>
              <a:chOff x="2957425" y="238100"/>
              <a:chExt cx="1910200" cy="1628775"/>
            </a:xfrm>
          </p:grpSpPr>
          <p:sp>
            <p:nvSpPr>
              <p:cNvPr id="4571" name="Google Shape;4571;p6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1" name="Google Shape;4581;p68"/>
          <p:cNvGrpSpPr/>
          <p:nvPr/>
        </p:nvGrpSpPr>
        <p:grpSpPr>
          <a:xfrm>
            <a:off x="2480746" y="3534460"/>
            <a:ext cx="1243128" cy="637739"/>
            <a:chOff x="2496310" y="3693351"/>
            <a:chExt cx="1342906" cy="688926"/>
          </a:xfrm>
        </p:grpSpPr>
        <p:grpSp>
          <p:nvGrpSpPr>
            <p:cNvPr id="4582" name="Google Shape;4582;p68"/>
            <p:cNvGrpSpPr/>
            <p:nvPr/>
          </p:nvGrpSpPr>
          <p:grpSpPr>
            <a:xfrm>
              <a:off x="2496310" y="3693351"/>
              <a:ext cx="1342906" cy="688875"/>
              <a:chOff x="2496310" y="3693351"/>
              <a:chExt cx="1342906" cy="688875"/>
            </a:xfrm>
          </p:grpSpPr>
          <p:sp>
            <p:nvSpPr>
              <p:cNvPr id="4583" name="Google Shape;4583;p6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9" name="Google Shape;4589;p68"/>
              <p:cNvCxnSpPr>
                <a:stCxn id="458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590" name="Google Shape;4590;p68"/>
              <p:cNvCxnSpPr>
                <a:stCxn id="458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591" name="Google Shape;4591;p68"/>
              <p:cNvCxnSpPr>
                <a:stCxn id="458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592" name="Google Shape;4592;p68"/>
              <p:cNvCxnSpPr>
                <a:stCxn id="458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593" name="Google Shape;4593;p68"/>
              <p:cNvCxnSpPr>
                <a:stCxn id="458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594" name="Google Shape;4594;p68"/>
            <p:cNvGrpSpPr/>
            <p:nvPr/>
          </p:nvGrpSpPr>
          <p:grpSpPr>
            <a:xfrm>
              <a:off x="2675275" y="3930557"/>
              <a:ext cx="1003306" cy="451719"/>
              <a:chOff x="2675275" y="4174282"/>
              <a:chExt cx="1003306" cy="451719"/>
            </a:xfrm>
          </p:grpSpPr>
          <p:sp>
            <p:nvSpPr>
              <p:cNvPr id="4595" name="Google Shape;4595;p6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8" name="Google Shape;4598;p68"/>
          <p:cNvGrpSpPr/>
          <p:nvPr/>
        </p:nvGrpSpPr>
        <p:grpSpPr>
          <a:xfrm>
            <a:off x="1654417" y="971307"/>
            <a:ext cx="574511" cy="874709"/>
            <a:chOff x="1715404" y="1112080"/>
            <a:chExt cx="642270" cy="977984"/>
          </a:xfrm>
        </p:grpSpPr>
        <p:grpSp>
          <p:nvGrpSpPr>
            <p:cNvPr id="4599" name="Google Shape;4599;p68"/>
            <p:cNvGrpSpPr/>
            <p:nvPr/>
          </p:nvGrpSpPr>
          <p:grpSpPr>
            <a:xfrm>
              <a:off x="1715404" y="1112080"/>
              <a:ext cx="642270" cy="977984"/>
              <a:chOff x="1715404" y="1112080"/>
              <a:chExt cx="642270" cy="977984"/>
            </a:xfrm>
          </p:grpSpPr>
          <p:sp>
            <p:nvSpPr>
              <p:cNvPr id="4600" name="Google Shape;4600;p6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68"/>
            <p:cNvGrpSpPr/>
            <p:nvPr/>
          </p:nvGrpSpPr>
          <p:grpSpPr>
            <a:xfrm>
              <a:off x="1768927" y="1165603"/>
              <a:ext cx="535225" cy="851367"/>
              <a:chOff x="1768927" y="1165603"/>
              <a:chExt cx="535225" cy="851367"/>
            </a:xfrm>
          </p:grpSpPr>
          <p:sp>
            <p:nvSpPr>
              <p:cNvPr id="4603" name="Google Shape;4603;p6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68"/>
            <p:cNvGrpSpPr/>
            <p:nvPr/>
          </p:nvGrpSpPr>
          <p:grpSpPr>
            <a:xfrm>
              <a:off x="1822449" y="1219125"/>
              <a:ext cx="428180" cy="718859"/>
              <a:chOff x="1822449" y="1219125"/>
              <a:chExt cx="428180" cy="718859"/>
            </a:xfrm>
          </p:grpSpPr>
          <p:sp>
            <p:nvSpPr>
              <p:cNvPr id="4606" name="Google Shape;4606;p6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68"/>
            <p:cNvGrpSpPr/>
            <p:nvPr/>
          </p:nvGrpSpPr>
          <p:grpSpPr>
            <a:xfrm>
              <a:off x="1875972" y="1272648"/>
              <a:ext cx="321135" cy="586939"/>
              <a:chOff x="1875972" y="1272648"/>
              <a:chExt cx="321135" cy="586939"/>
            </a:xfrm>
          </p:grpSpPr>
          <p:sp>
            <p:nvSpPr>
              <p:cNvPr id="4609" name="Google Shape;4609;p6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1" name="Google Shape;4611;p68"/>
          <p:cNvGrpSpPr/>
          <p:nvPr/>
        </p:nvGrpSpPr>
        <p:grpSpPr>
          <a:xfrm>
            <a:off x="7761578" y="3528028"/>
            <a:ext cx="293855" cy="644170"/>
            <a:chOff x="241025" y="3151575"/>
            <a:chExt cx="293855" cy="644170"/>
          </a:xfrm>
        </p:grpSpPr>
        <p:sp>
          <p:nvSpPr>
            <p:cNvPr id="4612" name="Google Shape;4612;p6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68"/>
          <p:cNvGrpSpPr/>
          <p:nvPr/>
        </p:nvGrpSpPr>
        <p:grpSpPr>
          <a:xfrm>
            <a:off x="709562" y="2728028"/>
            <a:ext cx="1779649" cy="591620"/>
            <a:chOff x="246070" y="1983375"/>
            <a:chExt cx="1855347" cy="616849"/>
          </a:xfrm>
        </p:grpSpPr>
        <p:sp>
          <p:nvSpPr>
            <p:cNvPr id="4615" name="Google Shape;4615;p6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68"/>
          <p:cNvGrpSpPr/>
          <p:nvPr/>
        </p:nvGrpSpPr>
        <p:grpSpPr>
          <a:xfrm>
            <a:off x="2320428" y="971307"/>
            <a:ext cx="711055" cy="745993"/>
            <a:chOff x="2496269" y="1171698"/>
            <a:chExt cx="761953" cy="799392"/>
          </a:xfrm>
        </p:grpSpPr>
        <p:grpSp>
          <p:nvGrpSpPr>
            <p:cNvPr id="4625" name="Google Shape;4625;p68"/>
            <p:cNvGrpSpPr/>
            <p:nvPr/>
          </p:nvGrpSpPr>
          <p:grpSpPr>
            <a:xfrm>
              <a:off x="2496269" y="1171698"/>
              <a:ext cx="761953" cy="723022"/>
              <a:chOff x="2496269" y="1171698"/>
              <a:chExt cx="761953" cy="723022"/>
            </a:xfrm>
          </p:grpSpPr>
          <p:sp>
            <p:nvSpPr>
              <p:cNvPr id="4626" name="Google Shape;4626;p6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8" name="Google Shape;4628;p68"/>
              <p:cNvGrpSpPr/>
              <p:nvPr/>
            </p:nvGrpSpPr>
            <p:grpSpPr>
              <a:xfrm>
                <a:off x="2496269" y="1171698"/>
                <a:ext cx="761953" cy="723022"/>
                <a:chOff x="2496269" y="1120652"/>
                <a:chExt cx="761953" cy="723022"/>
              </a:xfrm>
            </p:grpSpPr>
            <p:grpSp>
              <p:nvGrpSpPr>
                <p:cNvPr id="4629" name="Google Shape;4629;p68"/>
                <p:cNvGrpSpPr/>
                <p:nvPr/>
              </p:nvGrpSpPr>
              <p:grpSpPr>
                <a:xfrm>
                  <a:off x="2496269" y="1120652"/>
                  <a:ext cx="761953" cy="723022"/>
                  <a:chOff x="2496269" y="1120652"/>
                  <a:chExt cx="761953" cy="723022"/>
                </a:xfrm>
              </p:grpSpPr>
              <p:grpSp>
                <p:nvGrpSpPr>
                  <p:cNvPr id="4630" name="Google Shape;4630;p68"/>
                  <p:cNvGrpSpPr/>
                  <p:nvPr/>
                </p:nvGrpSpPr>
                <p:grpSpPr>
                  <a:xfrm>
                    <a:off x="2496269" y="1304589"/>
                    <a:ext cx="407089" cy="305057"/>
                    <a:chOff x="2496269" y="1304589"/>
                    <a:chExt cx="407089" cy="305057"/>
                  </a:xfrm>
                </p:grpSpPr>
                <p:sp>
                  <p:nvSpPr>
                    <p:cNvPr id="4631" name="Google Shape;4631;p6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8"/>
                  <p:cNvGrpSpPr/>
                  <p:nvPr/>
                </p:nvGrpSpPr>
                <p:grpSpPr>
                  <a:xfrm>
                    <a:off x="2586468" y="1493376"/>
                    <a:ext cx="358850" cy="349656"/>
                    <a:chOff x="2586468" y="1493376"/>
                    <a:chExt cx="358850" cy="349656"/>
                  </a:xfrm>
                </p:grpSpPr>
                <p:sp>
                  <p:nvSpPr>
                    <p:cNvPr id="4634" name="Google Shape;4634;p6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68"/>
                  <p:cNvGrpSpPr/>
                  <p:nvPr/>
                </p:nvGrpSpPr>
                <p:grpSpPr>
                  <a:xfrm>
                    <a:off x="2807939" y="1494024"/>
                    <a:ext cx="358857" cy="349650"/>
                    <a:chOff x="2807939" y="1494024"/>
                    <a:chExt cx="358857" cy="349650"/>
                  </a:xfrm>
                </p:grpSpPr>
                <p:sp>
                  <p:nvSpPr>
                    <p:cNvPr id="4637" name="Google Shape;4637;p6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68"/>
                  <p:cNvGrpSpPr/>
                  <p:nvPr/>
                </p:nvGrpSpPr>
                <p:grpSpPr>
                  <a:xfrm>
                    <a:off x="2851133" y="1305635"/>
                    <a:ext cx="407089" cy="305057"/>
                    <a:chOff x="2851133" y="1305635"/>
                    <a:chExt cx="407089" cy="305057"/>
                  </a:xfrm>
                </p:grpSpPr>
                <p:sp>
                  <p:nvSpPr>
                    <p:cNvPr id="4640" name="Google Shape;4640;p6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68"/>
                  <p:cNvGrpSpPr/>
                  <p:nvPr/>
                </p:nvGrpSpPr>
                <p:grpSpPr>
                  <a:xfrm>
                    <a:off x="2727495" y="1120652"/>
                    <a:ext cx="300271" cy="396358"/>
                    <a:chOff x="2727495" y="1120652"/>
                    <a:chExt cx="300271" cy="396358"/>
                  </a:xfrm>
                </p:grpSpPr>
                <p:sp>
                  <p:nvSpPr>
                    <p:cNvPr id="4643" name="Google Shape;4643;p6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5" name="Google Shape;4645;p68"/>
                <p:cNvGrpSpPr/>
                <p:nvPr/>
              </p:nvGrpSpPr>
              <p:grpSpPr>
                <a:xfrm>
                  <a:off x="2722305" y="1350460"/>
                  <a:ext cx="308357" cy="308344"/>
                  <a:chOff x="2722305" y="1350460"/>
                  <a:chExt cx="308357" cy="308344"/>
                </a:xfrm>
              </p:grpSpPr>
              <p:sp>
                <p:nvSpPr>
                  <p:cNvPr id="4646" name="Google Shape;4646;p6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7" name="Google Shape;4647;p68"/>
                  <p:cNvGrpSpPr/>
                  <p:nvPr/>
                </p:nvGrpSpPr>
                <p:grpSpPr>
                  <a:xfrm>
                    <a:off x="2725064" y="1364529"/>
                    <a:ext cx="297954" cy="280182"/>
                    <a:chOff x="2725064" y="1364529"/>
                    <a:chExt cx="297954" cy="280182"/>
                  </a:xfrm>
                </p:grpSpPr>
                <p:sp>
                  <p:nvSpPr>
                    <p:cNvPr id="4648" name="Google Shape;4648;p6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653" name="Google Shape;4653;p6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8"/>
          <p:cNvGrpSpPr/>
          <p:nvPr/>
        </p:nvGrpSpPr>
        <p:grpSpPr>
          <a:xfrm>
            <a:off x="3909129" y="2727412"/>
            <a:ext cx="1569144" cy="591015"/>
            <a:chOff x="3820100" y="3023049"/>
            <a:chExt cx="1303926" cy="491162"/>
          </a:xfrm>
        </p:grpSpPr>
        <p:grpSp>
          <p:nvGrpSpPr>
            <p:cNvPr id="4659" name="Google Shape;4659;p68"/>
            <p:cNvGrpSpPr/>
            <p:nvPr/>
          </p:nvGrpSpPr>
          <p:grpSpPr>
            <a:xfrm>
              <a:off x="3820100" y="3023072"/>
              <a:ext cx="1303926" cy="491139"/>
              <a:chOff x="3820100" y="3023072"/>
              <a:chExt cx="1303926" cy="491139"/>
            </a:xfrm>
          </p:grpSpPr>
          <p:sp>
            <p:nvSpPr>
              <p:cNvPr id="4660" name="Google Shape;4660;p6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68"/>
            <p:cNvGrpSpPr/>
            <p:nvPr/>
          </p:nvGrpSpPr>
          <p:grpSpPr>
            <a:xfrm>
              <a:off x="4132439" y="3023645"/>
              <a:ext cx="393633" cy="177096"/>
              <a:chOff x="4132439" y="3023645"/>
              <a:chExt cx="393633" cy="177096"/>
            </a:xfrm>
          </p:grpSpPr>
          <p:sp>
            <p:nvSpPr>
              <p:cNvPr id="4663" name="Google Shape;4663;p6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68"/>
            <p:cNvGrpSpPr/>
            <p:nvPr/>
          </p:nvGrpSpPr>
          <p:grpSpPr>
            <a:xfrm>
              <a:off x="3921811" y="3023049"/>
              <a:ext cx="1002397" cy="388943"/>
              <a:chOff x="3921811" y="3023049"/>
              <a:chExt cx="1002397" cy="388943"/>
            </a:xfrm>
          </p:grpSpPr>
          <p:sp>
            <p:nvSpPr>
              <p:cNvPr id="4666" name="Google Shape;4666;p6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68"/>
            <p:cNvGrpSpPr/>
            <p:nvPr/>
          </p:nvGrpSpPr>
          <p:grpSpPr>
            <a:xfrm>
              <a:off x="4023645" y="3023049"/>
              <a:ext cx="683032" cy="286722"/>
              <a:chOff x="4023645" y="3023049"/>
              <a:chExt cx="683032" cy="286722"/>
            </a:xfrm>
          </p:grpSpPr>
          <p:sp>
            <p:nvSpPr>
              <p:cNvPr id="4669" name="Google Shape;4669;p6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1" name="Google Shape;4671;p68"/>
          <p:cNvGrpSpPr/>
          <p:nvPr/>
        </p:nvGrpSpPr>
        <p:grpSpPr>
          <a:xfrm>
            <a:off x="1541251" y="1854258"/>
            <a:ext cx="713522" cy="688025"/>
            <a:chOff x="1706078" y="2092648"/>
            <a:chExt cx="660913" cy="637296"/>
          </a:xfrm>
        </p:grpSpPr>
        <p:sp>
          <p:nvSpPr>
            <p:cNvPr id="4672" name="Google Shape;4672;p6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68"/>
            <p:cNvGrpSpPr/>
            <p:nvPr/>
          </p:nvGrpSpPr>
          <p:grpSpPr>
            <a:xfrm>
              <a:off x="1706078" y="2092648"/>
              <a:ext cx="660913" cy="575241"/>
              <a:chOff x="1706078" y="2092648"/>
              <a:chExt cx="660913" cy="575241"/>
            </a:xfrm>
          </p:grpSpPr>
          <p:sp>
            <p:nvSpPr>
              <p:cNvPr id="4674" name="Google Shape;4674;p6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7" name="Google Shape;4677;p68"/>
          <p:cNvGrpSpPr/>
          <p:nvPr/>
        </p:nvGrpSpPr>
        <p:grpSpPr>
          <a:xfrm>
            <a:off x="6303109" y="971806"/>
            <a:ext cx="1317459" cy="684168"/>
            <a:chOff x="238125" y="999450"/>
            <a:chExt cx="7140700" cy="3708225"/>
          </a:xfrm>
        </p:grpSpPr>
        <p:sp>
          <p:nvSpPr>
            <p:cNvPr id="4678" name="Google Shape;4678;p6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90"/>
        <p:cNvGrpSpPr/>
        <p:nvPr/>
      </p:nvGrpSpPr>
      <p:grpSpPr>
        <a:xfrm>
          <a:off x="0" y="0"/>
          <a:ext cx="0" cy="0"/>
          <a:chOff x="0" y="0"/>
          <a:chExt cx="0" cy="0"/>
        </a:xfrm>
      </p:grpSpPr>
      <p:grpSp>
        <p:nvGrpSpPr>
          <p:cNvPr id="4691" name="Google Shape;4691;p69"/>
          <p:cNvGrpSpPr/>
          <p:nvPr/>
        </p:nvGrpSpPr>
        <p:grpSpPr>
          <a:xfrm>
            <a:off x="717027" y="967622"/>
            <a:ext cx="1636117" cy="1526144"/>
            <a:chOff x="729238" y="1179665"/>
            <a:chExt cx="1636117" cy="1526144"/>
          </a:xfrm>
        </p:grpSpPr>
        <p:grpSp>
          <p:nvGrpSpPr>
            <p:cNvPr id="4692" name="Google Shape;4692;p69"/>
            <p:cNvGrpSpPr/>
            <p:nvPr/>
          </p:nvGrpSpPr>
          <p:grpSpPr>
            <a:xfrm>
              <a:off x="729238" y="1179665"/>
              <a:ext cx="80700" cy="1526144"/>
              <a:chOff x="729238" y="1179665"/>
              <a:chExt cx="80700" cy="1526144"/>
            </a:xfrm>
          </p:grpSpPr>
          <p:sp>
            <p:nvSpPr>
              <p:cNvPr id="4693" name="Google Shape;4693;p6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9"/>
            <p:cNvGrpSpPr/>
            <p:nvPr/>
          </p:nvGrpSpPr>
          <p:grpSpPr>
            <a:xfrm>
              <a:off x="903098" y="1179665"/>
              <a:ext cx="80700" cy="1526144"/>
              <a:chOff x="903098" y="1179665"/>
              <a:chExt cx="80700" cy="1526144"/>
            </a:xfrm>
          </p:grpSpPr>
          <p:sp>
            <p:nvSpPr>
              <p:cNvPr id="4704" name="Google Shape;4704;p6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69"/>
            <p:cNvGrpSpPr/>
            <p:nvPr/>
          </p:nvGrpSpPr>
          <p:grpSpPr>
            <a:xfrm>
              <a:off x="1076958" y="1179665"/>
              <a:ext cx="80700" cy="1526144"/>
              <a:chOff x="1076958" y="1179665"/>
              <a:chExt cx="80700" cy="1526144"/>
            </a:xfrm>
          </p:grpSpPr>
          <p:sp>
            <p:nvSpPr>
              <p:cNvPr id="4715" name="Google Shape;4715;p6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69"/>
            <p:cNvGrpSpPr/>
            <p:nvPr/>
          </p:nvGrpSpPr>
          <p:grpSpPr>
            <a:xfrm>
              <a:off x="1247707" y="1179665"/>
              <a:ext cx="80700" cy="1526144"/>
              <a:chOff x="1247707" y="1179665"/>
              <a:chExt cx="80700" cy="1526144"/>
            </a:xfrm>
          </p:grpSpPr>
          <p:sp>
            <p:nvSpPr>
              <p:cNvPr id="4726" name="Google Shape;4726;p6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69"/>
            <p:cNvGrpSpPr/>
            <p:nvPr/>
          </p:nvGrpSpPr>
          <p:grpSpPr>
            <a:xfrm>
              <a:off x="1421567" y="1179665"/>
              <a:ext cx="80700" cy="1526144"/>
              <a:chOff x="1421567" y="1179665"/>
              <a:chExt cx="80700" cy="1526144"/>
            </a:xfrm>
          </p:grpSpPr>
          <p:sp>
            <p:nvSpPr>
              <p:cNvPr id="4737" name="Google Shape;4737;p6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69"/>
            <p:cNvGrpSpPr/>
            <p:nvPr/>
          </p:nvGrpSpPr>
          <p:grpSpPr>
            <a:xfrm>
              <a:off x="1592327" y="1179665"/>
              <a:ext cx="80700" cy="1526144"/>
              <a:chOff x="1592327" y="1179665"/>
              <a:chExt cx="80700" cy="1526144"/>
            </a:xfrm>
          </p:grpSpPr>
          <p:sp>
            <p:nvSpPr>
              <p:cNvPr id="4748" name="Google Shape;4748;p6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69"/>
            <p:cNvGrpSpPr/>
            <p:nvPr/>
          </p:nvGrpSpPr>
          <p:grpSpPr>
            <a:xfrm>
              <a:off x="1766187" y="1179665"/>
              <a:ext cx="80700" cy="1526144"/>
              <a:chOff x="1766187" y="1179665"/>
              <a:chExt cx="80700" cy="1526144"/>
            </a:xfrm>
          </p:grpSpPr>
          <p:sp>
            <p:nvSpPr>
              <p:cNvPr id="4759" name="Google Shape;4759;p6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9"/>
            <p:cNvGrpSpPr/>
            <p:nvPr/>
          </p:nvGrpSpPr>
          <p:grpSpPr>
            <a:xfrm>
              <a:off x="1936935" y="1179665"/>
              <a:ext cx="80700" cy="1526144"/>
              <a:chOff x="1936935" y="1179665"/>
              <a:chExt cx="80700" cy="1526144"/>
            </a:xfrm>
          </p:grpSpPr>
          <p:sp>
            <p:nvSpPr>
              <p:cNvPr id="4770" name="Google Shape;4770;p6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69"/>
            <p:cNvGrpSpPr/>
            <p:nvPr/>
          </p:nvGrpSpPr>
          <p:grpSpPr>
            <a:xfrm>
              <a:off x="2110795" y="1179665"/>
              <a:ext cx="80700" cy="1526144"/>
              <a:chOff x="2110795" y="1179665"/>
              <a:chExt cx="80700" cy="1526144"/>
            </a:xfrm>
          </p:grpSpPr>
          <p:sp>
            <p:nvSpPr>
              <p:cNvPr id="4781" name="Google Shape;4781;p6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69"/>
            <p:cNvGrpSpPr/>
            <p:nvPr/>
          </p:nvGrpSpPr>
          <p:grpSpPr>
            <a:xfrm>
              <a:off x="2284655" y="1179665"/>
              <a:ext cx="80700" cy="1526144"/>
              <a:chOff x="2284655" y="1179665"/>
              <a:chExt cx="80700" cy="1526144"/>
            </a:xfrm>
          </p:grpSpPr>
          <p:sp>
            <p:nvSpPr>
              <p:cNvPr id="4792" name="Google Shape;4792;p6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2" name="Google Shape;4802;p69"/>
          <p:cNvGrpSpPr/>
          <p:nvPr/>
        </p:nvGrpSpPr>
        <p:grpSpPr>
          <a:xfrm>
            <a:off x="2611693" y="986760"/>
            <a:ext cx="1364248" cy="1102133"/>
            <a:chOff x="2623904" y="1198803"/>
            <a:chExt cx="1364248" cy="1102133"/>
          </a:xfrm>
        </p:grpSpPr>
        <p:grpSp>
          <p:nvGrpSpPr>
            <p:cNvPr id="4803" name="Google Shape;4803;p69"/>
            <p:cNvGrpSpPr/>
            <p:nvPr/>
          </p:nvGrpSpPr>
          <p:grpSpPr>
            <a:xfrm>
              <a:off x="2623907" y="1198803"/>
              <a:ext cx="1364245" cy="273000"/>
              <a:chOff x="2623907" y="1198803"/>
              <a:chExt cx="1364245" cy="273000"/>
            </a:xfrm>
          </p:grpSpPr>
          <p:sp>
            <p:nvSpPr>
              <p:cNvPr id="4804" name="Google Shape;4804;p6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69"/>
            <p:cNvGrpSpPr/>
            <p:nvPr/>
          </p:nvGrpSpPr>
          <p:grpSpPr>
            <a:xfrm>
              <a:off x="2623904" y="1476964"/>
              <a:ext cx="1364245" cy="273000"/>
              <a:chOff x="2623904" y="1476964"/>
              <a:chExt cx="1364245" cy="273000"/>
            </a:xfrm>
          </p:grpSpPr>
          <p:sp>
            <p:nvSpPr>
              <p:cNvPr id="4810" name="Google Shape;4810;p6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69"/>
            <p:cNvGrpSpPr/>
            <p:nvPr/>
          </p:nvGrpSpPr>
          <p:grpSpPr>
            <a:xfrm>
              <a:off x="2623907" y="1749775"/>
              <a:ext cx="1364245" cy="273000"/>
              <a:chOff x="2623907" y="1749775"/>
              <a:chExt cx="1364245" cy="273000"/>
            </a:xfrm>
          </p:grpSpPr>
          <p:sp>
            <p:nvSpPr>
              <p:cNvPr id="4816" name="Google Shape;4816;p6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69"/>
            <p:cNvGrpSpPr/>
            <p:nvPr/>
          </p:nvGrpSpPr>
          <p:grpSpPr>
            <a:xfrm>
              <a:off x="2623904" y="2027936"/>
              <a:ext cx="1364245" cy="273000"/>
              <a:chOff x="2623904" y="2027936"/>
              <a:chExt cx="1364245" cy="273000"/>
            </a:xfrm>
          </p:grpSpPr>
          <p:sp>
            <p:nvSpPr>
              <p:cNvPr id="4822" name="Google Shape;4822;p6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7" name="Google Shape;4827;p69"/>
          <p:cNvGrpSpPr/>
          <p:nvPr/>
        </p:nvGrpSpPr>
        <p:grpSpPr>
          <a:xfrm>
            <a:off x="2601154" y="2445833"/>
            <a:ext cx="1387541" cy="159124"/>
            <a:chOff x="3200660" y="2180272"/>
            <a:chExt cx="2563824" cy="378237"/>
          </a:xfrm>
        </p:grpSpPr>
        <p:sp>
          <p:nvSpPr>
            <p:cNvPr id="4828" name="Google Shape;4828;p6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69"/>
          <p:cNvGrpSpPr/>
          <p:nvPr/>
        </p:nvGrpSpPr>
        <p:grpSpPr>
          <a:xfrm>
            <a:off x="2597679" y="2723597"/>
            <a:ext cx="1390502" cy="159625"/>
            <a:chOff x="3530150" y="2790075"/>
            <a:chExt cx="1962600" cy="225300"/>
          </a:xfrm>
        </p:grpSpPr>
        <p:sp>
          <p:nvSpPr>
            <p:cNvPr id="4847" name="Google Shape;4847;p6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69"/>
          <p:cNvGrpSpPr/>
          <p:nvPr/>
        </p:nvGrpSpPr>
        <p:grpSpPr>
          <a:xfrm>
            <a:off x="2597736" y="3001862"/>
            <a:ext cx="1411629" cy="154175"/>
            <a:chOff x="3558802" y="4011244"/>
            <a:chExt cx="1866000" cy="111600"/>
          </a:xfrm>
        </p:grpSpPr>
        <p:sp>
          <p:nvSpPr>
            <p:cNvPr id="4850" name="Google Shape;4850;p6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69"/>
          <p:cNvGrpSpPr/>
          <p:nvPr/>
        </p:nvGrpSpPr>
        <p:grpSpPr>
          <a:xfrm>
            <a:off x="2598024" y="2207432"/>
            <a:ext cx="1383503" cy="119761"/>
            <a:chOff x="3465975" y="2270258"/>
            <a:chExt cx="1986364" cy="171947"/>
          </a:xfrm>
        </p:grpSpPr>
        <p:sp>
          <p:nvSpPr>
            <p:cNvPr id="4853" name="Google Shape;4853;p6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69"/>
          <p:cNvGrpSpPr/>
          <p:nvPr/>
        </p:nvGrpSpPr>
        <p:grpSpPr>
          <a:xfrm>
            <a:off x="2609031" y="3571205"/>
            <a:ext cx="1369531" cy="195460"/>
            <a:chOff x="723300" y="4253549"/>
            <a:chExt cx="2276482" cy="324900"/>
          </a:xfrm>
        </p:grpSpPr>
        <p:sp>
          <p:nvSpPr>
            <p:cNvPr id="4862" name="Google Shape;4862;p6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69"/>
          <p:cNvGrpSpPr/>
          <p:nvPr/>
        </p:nvGrpSpPr>
        <p:grpSpPr>
          <a:xfrm>
            <a:off x="2598592" y="3272446"/>
            <a:ext cx="1389066" cy="180119"/>
            <a:chOff x="705948" y="3788465"/>
            <a:chExt cx="2308953" cy="299400"/>
          </a:xfrm>
        </p:grpSpPr>
        <p:sp>
          <p:nvSpPr>
            <p:cNvPr id="4868" name="Google Shape;4868;p6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69"/>
          <p:cNvGrpSpPr/>
          <p:nvPr/>
        </p:nvGrpSpPr>
        <p:grpSpPr>
          <a:xfrm>
            <a:off x="4195583" y="1876400"/>
            <a:ext cx="1433821" cy="191501"/>
            <a:chOff x="4273350" y="2088443"/>
            <a:chExt cx="1433821" cy="191501"/>
          </a:xfrm>
        </p:grpSpPr>
        <p:grpSp>
          <p:nvGrpSpPr>
            <p:cNvPr id="4874" name="Google Shape;4874;p69"/>
            <p:cNvGrpSpPr/>
            <p:nvPr/>
          </p:nvGrpSpPr>
          <p:grpSpPr>
            <a:xfrm>
              <a:off x="4273350" y="2088443"/>
              <a:ext cx="1433821" cy="0"/>
              <a:chOff x="5224975" y="2962250"/>
              <a:chExt cx="1544400" cy="0"/>
            </a:xfrm>
          </p:grpSpPr>
          <p:cxnSp>
            <p:nvCxnSpPr>
              <p:cNvPr id="4875" name="Google Shape;4875;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76" name="Google Shape;4876;p6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877" name="Google Shape;4877;p69"/>
            <p:cNvGrpSpPr/>
            <p:nvPr/>
          </p:nvGrpSpPr>
          <p:grpSpPr>
            <a:xfrm>
              <a:off x="4273350" y="2279944"/>
              <a:ext cx="1433821" cy="0"/>
              <a:chOff x="5224975" y="2962250"/>
              <a:chExt cx="1544400" cy="0"/>
            </a:xfrm>
          </p:grpSpPr>
          <p:cxnSp>
            <p:nvCxnSpPr>
              <p:cNvPr id="4878" name="Google Shape;4878;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79" name="Google Shape;4879;p6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880" name="Google Shape;4880;p69"/>
          <p:cNvGrpSpPr/>
          <p:nvPr/>
        </p:nvGrpSpPr>
        <p:grpSpPr>
          <a:xfrm>
            <a:off x="2646529" y="3885304"/>
            <a:ext cx="1304609" cy="294074"/>
            <a:chOff x="2658741" y="4097347"/>
            <a:chExt cx="1304609" cy="294074"/>
          </a:xfrm>
        </p:grpSpPr>
        <p:grpSp>
          <p:nvGrpSpPr>
            <p:cNvPr id="4881" name="Google Shape;4881;p69"/>
            <p:cNvGrpSpPr/>
            <p:nvPr/>
          </p:nvGrpSpPr>
          <p:grpSpPr>
            <a:xfrm>
              <a:off x="2658741" y="4097347"/>
              <a:ext cx="118572" cy="294074"/>
              <a:chOff x="3343310" y="4475555"/>
              <a:chExt cx="127717" cy="316753"/>
            </a:xfrm>
          </p:grpSpPr>
          <p:sp>
            <p:nvSpPr>
              <p:cNvPr id="4882" name="Google Shape;4882;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69"/>
            <p:cNvGrpSpPr/>
            <p:nvPr/>
          </p:nvGrpSpPr>
          <p:grpSpPr>
            <a:xfrm>
              <a:off x="3815519" y="4098388"/>
              <a:ext cx="147831" cy="291991"/>
              <a:chOff x="3527539" y="4476677"/>
              <a:chExt cx="159232" cy="314510"/>
            </a:xfrm>
          </p:grpSpPr>
          <p:sp>
            <p:nvSpPr>
              <p:cNvPr id="4885" name="Google Shape;4885;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69"/>
            <p:cNvGrpSpPr/>
            <p:nvPr/>
          </p:nvGrpSpPr>
          <p:grpSpPr>
            <a:xfrm>
              <a:off x="3511696" y="4098388"/>
              <a:ext cx="147831" cy="291991"/>
              <a:chOff x="3527539" y="4476677"/>
              <a:chExt cx="159232" cy="314510"/>
            </a:xfrm>
          </p:grpSpPr>
          <p:sp>
            <p:nvSpPr>
              <p:cNvPr id="4888" name="Google Shape;4888;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69"/>
            <p:cNvGrpSpPr/>
            <p:nvPr/>
          </p:nvGrpSpPr>
          <p:grpSpPr>
            <a:xfrm>
              <a:off x="3207874" y="4098388"/>
              <a:ext cx="147831" cy="291991"/>
              <a:chOff x="3527539" y="4476677"/>
              <a:chExt cx="159232" cy="314510"/>
            </a:xfrm>
          </p:grpSpPr>
          <p:sp>
            <p:nvSpPr>
              <p:cNvPr id="4891" name="Google Shape;4891;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69"/>
            <p:cNvGrpSpPr/>
            <p:nvPr/>
          </p:nvGrpSpPr>
          <p:grpSpPr>
            <a:xfrm>
              <a:off x="2933305" y="4097347"/>
              <a:ext cx="118572" cy="294074"/>
              <a:chOff x="3343310" y="4475555"/>
              <a:chExt cx="127717" cy="316753"/>
            </a:xfrm>
          </p:grpSpPr>
          <p:sp>
            <p:nvSpPr>
              <p:cNvPr id="4894" name="Google Shape;4894;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6" name="Google Shape;4896;p69"/>
          <p:cNvGrpSpPr/>
          <p:nvPr/>
        </p:nvGrpSpPr>
        <p:grpSpPr>
          <a:xfrm>
            <a:off x="4197138" y="963998"/>
            <a:ext cx="1430711" cy="751237"/>
            <a:chOff x="5159450" y="1919950"/>
            <a:chExt cx="1541050" cy="862500"/>
          </a:xfrm>
        </p:grpSpPr>
        <p:sp>
          <p:nvSpPr>
            <p:cNvPr id="4897" name="Google Shape;4897;p6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898" name="Google Shape;4898;p69"/>
            <p:cNvGrpSpPr/>
            <p:nvPr/>
          </p:nvGrpSpPr>
          <p:grpSpPr>
            <a:xfrm>
              <a:off x="5159450" y="1919950"/>
              <a:ext cx="1541050" cy="862500"/>
              <a:chOff x="5159450" y="1919950"/>
              <a:chExt cx="1541050" cy="862500"/>
            </a:xfrm>
          </p:grpSpPr>
          <p:cxnSp>
            <p:nvCxnSpPr>
              <p:cNvPr id="4899" name="Google Shape;4899;p6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900" name="Google Shape;4900;p6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901" name="Google Shape;4901;p69"/>
          <p:cNvGrpSpPr/>
          <p:nvPr/>
        </p:nvGrpSpPr>
        <p:grpSpPr>
          <a:xfrm>
            <a:off x="4245275" y="2227768"/>
            <a:ext cx="1334436" cy="967914"/>
            <a:chOff x="4294923" y="2439811"/>
            <a:chExt cx="1334436" cy="967914"/>
          </a:xfrm>
        </p:grpSpPr>
        <p:grpSp>
          <p:nvGrpSpPr>
            <p:cNvPr id="4902" name="Google Shape;4902;p69"/>
            <p:cNvGrpSpPr/>
            <p:nvPr/>
          </p:nvGrpSpPr>
          <p:grpSpPr>
            <a:xfrm>
              <a:off x="4960455" y="2469658"/>
              <a:ext cx="668904" cy="885524"/>
              <a:chOff x="4960455" y="2469658"/>
              <a:chExt cx="668904" cy="885524"/>
            </a:xfrm>
          </p:grpSpPr>
          <p:sp>
            <p:nvSpPr>
              <p:cNvPr id="4903" name="Google Shape;4903;p6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69"/>
            <p:cNvGrpSpPr/>
            <p:nvPr/>
          </p:nvGrpSpPr>
          <p:grpSpPr>
            <a:xfrm>
              <a:off x="4294923" y="2469658"/>
              <a:ext cx="668951" cy="885524"/>
              <a:chOff x="4294923" y="2469658"/>
              <a:chExt cx="668951" cy="885524"/>
            </a:xfrm>
          </p:grpSpPr>
          <p:sp>
            <p:nvSpPr>
              <p:cNvPr id="4910" name="Google Shape;4910;p6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6" name="Google Shape;4916;p6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69"/>
          <p:cNvGrpSpPr/>
          <p:nvPr/>
        </p:nvGrpSpPr>
        <p:grpSpPr>
          <a:xfrm>
            <a:off x="4231478" y="3282213"/>
            <a:ext cx="1430949" cy="897289"/>
            <a:chOff x="4351371" y="3547942"/>
            <a:chExt cx="1345130" cy="843475"/>
          </a:xfrm>
        </p:grpSpPr>
        <p:grpSp>
          <p:nvGrpSpPr>
            <p:cNvPr id="4918" name="Google Shape;4918;p69"/>
            <p:cNvGrpSpPr/>
            <p:nvPr/>
          </p:nvGrpSpPr>
          <p:grpSpPr>
            <a:xfrm>
              <a:off x="4351371" y="4209917"/>
              <a:ext cx="1345130" cy="181500"/>
              <a:chOff x="4351371" y="4209917"/>
              <a:chExt cx="1345130" cy="181500"/>
            </a:xfrm>
          </p:grpSpPr>
          <p:sp>
            <p:nvSpPr>
              <p:cNvPr id="4919" name="Google Shape;4919;p6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0" name="Google Shape;4920;p6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921" name="Google Shape;4921;p69"/>
            <p:cNvGrpSpPr/>
            <p:nvPr/>
          </p:nvGrpSpPr>
          <p:grpSpPr>
            <a:xfrm>
              <a:off x="4403010" y="3985221"/>
              <a:ext cx="1109518" cy="181500"/>
              <a:chOff x="4403010" y="3985221"/>
              <a:chExt cx="1109518" cy="181500"/>
            </a:xfrm>
          </p:grpSpPr>
          <p:sp>
            <p:nvSpPr>
              <p:cNvPr id="4922" name="Google Shape;4922;p6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3" name="Google Shape;4923;p6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924" name="Google Shape;4924;p69"/>
            <p:cNvGrpSpPr/>
            <p:nvPr/>
          </p:nvGrpSpPr>
          <p:grpSpPr>
            <a:xfrm>
              <a:off x="4618704" y="3766582"/>
              <a:ext cx="807858" cy="181500"/>
              <a:chOff x="4618704" y="3766582"/>
              <a:chExt cx="807858" cy="181500"/>
            </a:xfrm>
          </p:grpSpPr>
          <p:sp>
            <p:nvSpPr>
              <p:cNvPr id="4925" name="Google Shape;4925;p6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6" name="Google Shape;4926;p6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927" name="Google Shape;4927;p69"/>
            <p:cNvGrpSpPr/>
            <p:nvPr/>
          </p:nvGrpSpPr>
          <p:grpSpPr>
            <a:xfrm>
              <a:off x="4735238" y="3547942"/>
              <a:ext cx="462839" cy="181500"/>
              <a:chOff x="4735238" y="3547942"/>
              <a:chExt cx="462839" cy="181500"/>
            </a:xfrm>
          </p:grpSpPr>
          <p:sp>
            <p:nvSpPr>
              <p:cNvPr id="4928" name="Google Shape;4928;p6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9" name="Google Shape;4929;p6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30" name="Google Shape;4930;p69"/>
          <p:cNvGrpSpPr/>
          <p:nvPr/>
        </p:nvGrpSpPr>
        <p:grpSpPr>
          <a:xfrm>
            <a:off x="7407836" y="2217537"/>
            <a:ext cx="1020955" cy="928853"/>
            <a:chOff x="926675" y="238125"/>
            <a:chExt cx="5755100" cy="5232975"/>
          </a:xfrm>
        </p:grpSpPr>
        <p:sp>
          <p:nvSpPr>
            <p:cNvPr id="4931" name="Google Shape;4931;p6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5" name="Google Shape;4935;p69"/>
          <p:cNvGrpSpPr/>
          <p:nvPr/>
        </p:nvGrpSpPr>
        <p:grpSpPr>
          <a:xfrm>
            <a:off x="715210" y="2616272"/>
            <a:ext cx="1695374" cy="1560837"/>
            <a:chOff x="727421" y="2828315"/>
            <a:chExt cx="1695374" cy="1560837"/>
          </a:xfrm>
        </p:grpSpPr>
        <p:grpSp>
          <p:nvGrpSpPr>
            <p:cNvPr id="4936" name="Google Shape;4936;p69"/>
            <p:cNvGrpSpPr/>
            <p:nvPr/>
          </p:nvGrpSpPr>
          <p:grpSpPr>
            <a:xfrm>
              <a:off x="727421" y="2828315"/>
              <a:ext cx="1695374" cy="1560837"/>
              <a:chOff x="734799" y="2782450"/>
              <a:chExt cx="1571100" cy="1577400"/>
            </a:xfrm>
          </p:grpSpPr>
          <p:cxnSp>
            <p:nvCxnSpPr>
              <p:cNvPr id="4937" name="Google Shape;4937;p6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938" name="Google Shape;4938;p6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939" name="Google Shape;4939;p69"/>
            <p:cNvGrpSpPr/>
            <p:nvPr/>
          </p:nvGrpSpPr>
          <p:grpSpPr>
            <a:xfrm>
              <a:off x="819108" y="2882501"/>
              <a:ext cx="1556791" cy="1426186"/>
              <a:chOff x="819108" y="2882501"/>
              <a:chExt cx="1556791" cy="1426186"/>
            </a:xfrm>
          </p:grpSpPr>
          <p:grpSp>
            <p:nvGrpSpPr>
              <p:cNvPr id="4940" name="Google Shape;4940;p69"/>
              <p:cNvGrpSpPr/>
              <p:nvPr/>
            </p:nvGrpSpPr>
            <p:grpSpPr>
              <a:xfrm>
                <a:off x="819108" y="2882501"/>
                <a:ext cx="103104" cy="1426186"/>
                <a:chOff x="4674013" y="3100904"/>
                <a:chExt cx="122758" cy="1698043"/>
              </a:xfrm>
            </p:grpSpPr>
            <p:sp>
              <p:nvSpPr>
                <p:cNvPr id="4941" name="Google Shape;4941;p6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69"/>
              <p:cNvGrpSpPr/>
              <p:nvPr/>
            </p:nvGrpSpPr>
            <p:grpSpPr>
              <a:xfrm>
                <a:off x="1062475" y="2882501"/>
                <a:ext cx="103104" cy="1426186"/>
                <a:chOff x="4940438" y="3100904"/>
                <a:chExt cx="122758" cy="1698043"/>
              </a:xfrm>
            </p:grpSpPr>
            <p:sp>
              <p:nvSpPr>
                <p:cNvPr id="4949" name="Google Shape;4949;p6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69"/>
              <p:cNvGrpSpPr/>
              <p:nvPr/>
            </p:nvGrpSpPr>
            <p:grpSpPr>
              <a:xfrm>
                <a:off x="1299324" y="2882501"/>
                <a:ext cx="103104" cy="1426186"/>
                <a:chOff x="5206863" y="3100904"/>
                <a:chExt cx="122758" cy="1698043"/>
              </a:xfrm>
            </p:grpSpPr>
            <p:sp>
              <p:nvSpPr>
                <p:cNvPr id="4957" name="Google Shape;4957;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69"/>
              <p:cNvGrpSpPr/>
              <p:nvPr/>
            </p:nvGrpSpPr>
            <p:grpSpPr>
              <a:xfrm>
                <a:off x="1786057" y="2882501"/>
                <a:ext cx="103104" cy="1426186"/>
                <a:chOff x="6006138" y="3143629"/>
                <a:chExt cx="122758" cy="1698043"/>
              </a:xfrm>
            </p:grpSpPr>
            <p:sp>
              <p:nvSpPr>
                <p:cNvPr id="4965" name="Google Shape;4965;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9"/>
              <p:cNvGrpSpPr/>
              <p:nvPr/>
            </p:nvGrpSpPr>
            <p:grpSpPr>
              <a:xfrm>
                <a:off x="2029422" y="2882501"/>
                <a:ext cx="103104" cy="1426186"/>
                <a:chOff x="6805413" y="3100904"/>
                <a:chExt cx="122758" cy="1698043"/>
              </a:xfrm>
            </p:grpSpPr>
            <p:sp>
              <p:nvSpPr>
                <p:cNvPr id="4973" name="Google Shape;4973;p6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69"/>
              <p:cNvGrpSpPr/>
              <p:nvPr/>
            </p:nvGrpSpPr>
            <p:grpSpPr>
              <a:xfrm>
                <a:off x="2272795" y="2882501"/>
                <a:ext cx="103104" cy="1426186"/>
                <a:chOff x="5206863" y="3100904"/>
                <a:chExt cx="122758" cy="1698043"/>
              </a:xfrm>
            </p:grpSpPr>
            <p:sp>
              <p:nvSpPr>
                <p:cNvPr id="4981" name="Google Shape;4981;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69"/>
              <p:cNvGrpSpPr/>
              <p:nvPr/>
            </p:nvGrpSpPr>
            <p:grpSpPr>
              <a:xfrm>
                <a:off x="1542694" y="2882501"/>
                <a:ext cx="103104" cy="1426186"/>
                <a:chOff x="6006138" y="3143629"/>
                <a:chExt cx="122758" cy="1698043"/>
              </a:xfrm>
            </p:grpSpPr>
            <p:sp>
              <p:nvSpPr>
                <p:cNvPr id="4989" name="Google Shape;4989;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96" name="Google Shape;4996;p69"/>
          <p:cNvGrpSpPr/>
          <p:nvPr/>
        </p:nvGrpSpPr>
        <p:grpSpPr>
          <a:xfrm>
            <a:off x="5671260" y="3305994"/>
            <a:ext cx="2749952" cy="870677"/>
            <a:chOff x="238125" y="1725700"/>
            <a:chExt cx="7139025" cy="2260325"/>
          </a:xfrm>
        </p:grpSpPr>
        <p:sp>
          <p:nvSpPr>
            <p:cNvPr id="4997" name="Google Shape;4997;p6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69"/>
          <p:cNvGrpSpPr/>
          <p:nvPr/>
        </p:nvGrpSpPr>
        <p:grpSpPr>
          <a:xfrm>
            <a:off x="5941424" y="2247740"/>
            <a:ext cx="1105452" cy="916747"/>
            <a:chOff x="5249100" y="1210600"/>
            <a:chExt cx="3502700" cy="2904775"/>
          </a:xfrm>
        </p:grpSpPr>
        <p:sp>
          <p:nvSpPr>
            <p:cNvPr id="5008" name="Google Shape;5008;p6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2" name="Google Shape;5012;p6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013" name="Google Shape;5013;p6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014" name="Google Shape;5014;p6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015" name="Google Shape;5015;p6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016" name="Google Shape;5016;p6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69"/>
          <p:cNvGrpSpPr/>
          <p:nvPr/>
        </p:nvGrpSpPr>
        <p:grpSpPr>
          <a:xfrm>
            <a:off x="7123972" y="967158"/>
            <a:ext cx="1304650" cy="1124856"/>
            <a:chOff x="7287122" y="1165658"/>
            <a:chExt cx="1219413" cy="1051365"/>
          </a:xfrm>
        </p:grpSpPr>
        <p:grpSp>
          <p:nvGrpSpPr>
            <p:cNvPr id="5018" name="Google Shape;5018;p69"/>
            <p:cNvGrpSpPr/>
            <p:nvPr/>
          </p:nvGrpSpPr>
          <p:grpSpPr>
            <a:xfrm>
              <a:off x="7287122" y="1969723"/>
              <a:ext cx="1219413" cy="247300"/>
              <a:chOff x="7287122" y="1969723"/>
              <a:chExt cx="1219413" cy="247300"/>
            </a:xfrm>
          </p:grpSpPr>
          <p:sp>
            <p:nvSpPr>
              <p:cNvPr id="5019" name="Google Shape;5019;p6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0" name="Google Shape;5020;p69"/>
              <p:cNvGrpSpPr/>
              <p:nvPr/>
            </p:nvGrpSpPr>
            <p:grpSpPr>
              <a:xfrm>
                <a:off x="7287122" y="2063892"/>
                <a:ext cx="1151753" cy="73428"/>
                <a:chOff x="7287122" y="2063892"/>
                <a:chExt cx="1151753" cy="73428"/>
              </a:xfrm>
            </p:grpSpPr>
            <p:sp>
              <p:nvSpPr>
                <p:cNvPr id="5021" name="Google Shape;5021;p6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2" name="Google Shape;5022;p6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023" name="Google Shape;5023;p69"/>
            <p:cNvGrpSpPr/>
            <p:nvPr/>
          </p:nvGrpSpPr>
          <p:grpSpPr>
            <a:xfrm>
              <a:off x="7287122" y="1712201"/>
              <a:ext cx="1219403" cy="246767"/>
              <a:chOff x="7287122" y="1712201"/>
              <a:chExt cx="1219403" cy="246767"/>
            </a:xfrm>
          </p:grpSpPr>
          <p:sp>
            <p:nvSpPr>
              <p:cNvPr id="5024" name="Google Shape;5024;p6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5" name="Google Shape;5025;p69"/>
              <p:cNvGrpSpPr/>
              <p:nvPr/>
            </p:nvGrpSpPr>
            <p:grpSpPr>
              <a:xfrm>
                <a:off x="7287122" y="1842861"/>
                <a:ext cx="1005303" cy="73419"/>
                <a:chOff x="7287122" y="1842861"/>
                <a:chExt cx="1005303" cy="73419"/>
              </a:xfrm>
            </p:grpSpPr>
            <p:sp>
              <p:nvSpPr>
                <p:cNvPr id="5026" name="Google Shape;5026;p6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7" name="Google Shape;5027;p6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028" name="Google Shape;5028;p69"/>
            <p:cNvGrpSpPr/>
            <p:nvPr/>
          </p:nvGrpSpPr>
          <p:grpSpPr>
            <a:xfrm>
              <a:off x="7287122" y="1447520"/>
              <a:ext cx="1219403" cy="286667"/>
              <a:chOff x="7287122" y="1447520"/>
              <a:chExt cx="1219403" cy="286667"/>
            </a:xfrm>
          </p:grpSpPr>
          <p:sp>
            <p:nvSpPr>
              <p:cNvPr id="5029" name="Google Shape;5029;p6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0" name="Google Shape;5030;p69"/>
              <p:cNvGrpSpPr/>
              <p:nvPr/>
            </p:nvGrpSpPr>
            <p:grpSpPr>
              <a:xfrm>
                <a:off x="7287122" y="1581977"/>
                <a:ext cx="852803" cy="73428"/>
                <a:chOff x="7287122" y="1581977"/>
                <a:chExt cx="852803" cy="73428"/>
              </a:xfrm>
            </p:grpSpPr>
            <p:sp>
              <p:nvSpPr>
                <p:cNvPr id="5031" name="Google Shape;5031;p6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2" name="Google Shape;5032;p6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033" name="Google Shape;5033;p69"/>
            <p:cNvGrpSpPr/>
            <p:nvPr/>
          </p:nvGrpSpPr>
          <p:grpSpPr>
            <a:xfrm>
              <a:off x="7287122" y="1165658"/>
              <a:ext cx="1219403" cy="344253"/>
              <a:chOff x="7287122" y="1165658"/>
              <a:chExt cx="1219403" cy="344253"/>
            </a:xfrm>
          </p:grpSpPr>
          <p:sp>
            <p:nvSpPr>
              <p:cNvPr id="5034" name="Google Shape;5034;p6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5" name="Google Shape;5035;p69"/>
              <p:cNvGrpSpPr/>
              <p:nvPr/>
            </p:nvGrpSpPr>
            <p:grpSpPr>
              <a:xfrm>
                <a:off x="7287122" y="1341025"/>
                <a:ext cx="695703" cy="73419"/>
                <a:chOff x="7287122" y="1341025"/>
                <a:chExt cx="695703" cy="73419"/>
              </a:xfrm>
            </p:grpSpPr>
            <p:sp>
              <p:nvSpPr>
                <p:cNvPr id="5036" name="Google Shape;5036;p6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7" name="Google Shape;5037;p6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038" name="Google Shape;5038;p69"/>
          <p:cNvGrpSpPr/>
          <p:nvPr/>
        </p:nvGrpSpPr>
        <p:grpSpPr>
          <a:xfrm>
            <a:off x="5790464" y="973181"/>
            <a:ext cx="1397729" cy="1098540"/>
            <a:chOff x="5900602" y="1193063"/>
            <a:chExt cx="1299851" cy="1021707"/>
          </a:xfrm>
        </p:grpSpPr>
        <p:grpSp>
          <p:nvGrpSpPr>
            <p:cNvPr id="5039" name="Google Shape;5039;p69"/>
            <p:cNvGrpSpPr/>
            <p:nvPr/>
          </p:nvGrpSpPr>
          <p:grpSpPr>
            <a:xfrm>
              <a:off x="6520337" y="1193063"/>
              <a:ext cx="341815" cy="799959"/>
              <a:chOff x="6520337" y="1193063"/>
              <a:chExt cx="341815" cy="799959"/>
            </a:xfrm>
          </p:grpSpPr>
          <p:grpSp>
            <p:nvGrpSpPr>
              <p:cNvPr id="5040" name="Google Shape;5040;p69"/>
              <p:cNvGrpSpPr/>
              <p:nvPr/>
            </p:nvGrpSpPr>
            <p:grpSpPr>
              <a:xfrm>
                <a:off x="6520337" y="1589527"/>
                <a:ext cx="213950" cy="403494"/>
                <a:chOff x="6520337" y="1589527"/>
                <a:chExt cx="213950" cy="403494"/>
              </a:xfrm>
            </p:grpSpPr>
            <p:sp>
              <p:nvSpPr>
                <p:cNvPr id="5041" name="Google Shape;5041;p6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69"/>
              <p:cNvGrpSpPr/>
              <p:nvPr/>
            </p:nvGrpSpPr>
            <p:grpSpPr>
              <a:xfrm>
                <a:off x="6577204" y="1193063"/>
                <a:ext cx="284947" cy="464512"/>
                <a:chOff x="6577204" y="1193063"/>
                <a:chExt cx="284947" cy="464512"/>
              </a:xfrm>
            </p:grpSpPr>
            <p:sp>
              <p:nvSpPr>
                <p:cNvPr id="5044" name="Google Shape;5044;p6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5" name="Google Shape;5045;p6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046" name="Google Shape;5046;p69"/>
            <p:cNvGrpSpPr/>
            <p:nvPr/>
          </p:nvGrpSpPr>
          <p:grpSpPr>
            <a:xfrm>
              <a:off x="6238903" y="1193063"/>
              <a:ext cx="300475" cy="900152"/>
              <a:chOff x="6238903" y="1193063"/>
              <a:chExt cx="300475" cy="900152"/>
            </a:xfrm>
          </p:grpSpPr>
          <p:grpSp>
            <p:nvGrpSpPr>
              <p:cNvPr id="5047" name="Google Shape;5047;p69"/>
              <p:cNvGrpSpPr/>
              <p:nvPr/>
            </p:nvGrpSpPr>
            <p:grpSpPr>
              <a:xfrm>
                <a:off x="6290865" y="1489315"/>
                <a:ext cx="248514" cy="603900"/>
                <a:chOff x="6290865" y="1489315"/>
                <a:chExt cx="248514" cy="603900"/>
              </a:xfrm>
            </p:grpSpPr>
            <p:sp>
              <p:nvSpPr>
                <p:cNvPr id="5048" name="Google Shape;5048;p6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69"/>
              <p:cNvGrpSpPr/>
              <p:nvPr/>
            </p:nvGrpSpPr>
            <p:grpSpPr>
              <a:xfrm>
                <a:off x="6238903" y="1193063"/>
                <a:ext cx="284947" cy="333087"/>
                <a:chOff x="6238903" y="1193063"/>
                <a:chExt cx="284947" cy="333087"/>
              </a:xfrm>
            </p:grpSpPr>
            <p:sp>
              <p:nvSpPr>
                <p:cNvPr id="5051" name="Google Shape;5051;p6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2" name="Google Shape;5052;p6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053" name="Google Shape;5053;p69"/>
            <p:cNvGrpSpPr/>
            <p:nvPr/>
          </p:nvGrpSpPr>
          <p:grpSpPr>
            <a:xfrm>
              <a:off x="5900602" y="1193063"/>
              <a:ext cx="444345" cy="1021707"/>
              <a:chOff x="5900602" y="1193063"/>
              <a:chExt cx="444345" cy="1021707"/>
            </a:xfrm>
          </p:grpSpPr>
          <p:grpSp>
            <p:nvGrpSpPr>
              <p:cNvPr id="5054" name="Google Shape;5054;p69"/>
              <p:cNvGrpSpPr/>
              <p:nvPr/>
            </p:nvGrpSpPr>
            <p:grpSpPr>
              <a:xfrm>
                <a:off x="6046501" y="1367785"/>
                <a:ext cx="298446" cy="846986"/>
                <a:chOff x="6046501" y="1367785"/>
                <a:chExt cx="298446" cy="846986"/>
              </a:xfrm>
            </p:grpSpPr>
            <p:sp>
              <p:nvSpPr>
                <p:cNvPr id="5055" name="Google Shape;5055;p6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69"/>
              <p:cNvGrpSpPr/>
              <p:nvPr/>
            </p:nvGrpSpPr>
            <p:grpSpPr>
              <a:xfrm>
                <a:off x="5900602" y="1193063"/>
                <a:ext cx="284947" cy="182312"/>
                <a:chOff x="5900602" y="1193063"/>
                <a:chExt cx="284947" cy="182312"/>
              </a:xfrm>
            </p:grpSpPr>
            <p:sp>
              <p:nvSpPr>
                <p:cNvPr id="5058" name="Google Shape;5058;p6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9" name="Google Shape;5059;p6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060" name="Google Shape;5060;p69"/>
            <p:cNvGrpSpPr/>
            <p:nvPr/>
          </p:nvGrpSpPr>
          <p:grpSpPr>
            <a:xfrm>
              <a:off x="6738300" y="1193063"/>
              <a:ext cx="462153" cy="707634"/>
              <a:chOff x="6738300" y="1193063"/>
              <a:chExt cx="462153" cy="707634"/>
            </a:xfrm>
          </p:grpSpPr>
          <p:grpSp>
            <p:nvGrpSpPr>
              <p:cNvPr id="5061" name="Google Shape;5061;p69"/>
              <p:cNvGrpSpPr/>
              <p:nvPr/>
            </p:nvGrpSpPr>
            <p:grpSpPr>
              <a:xfrm>
                <a:off x="6915505" y="1193063"/>
                <a:ext cx="284947" cy="597387"/>
                <a:chOff x="6915505" y="1193063"/>
                <a:chExt cx="284947" cy="597387"/>
              </a:xfrm>
            </p:grpSpPr>
            <p:sp>
              <p:nvSpPr>
                <p:cNvPr id="5062" name="Google Shape;5062;p6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3" name="Google Shape;5063;p6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064" name="Google Shape;5064;p69"/>
              <p:cNvGrpSpPr/>
              <p:nvPr/>
            </p:nvGrpSpPr>
            <p:grpSpPr>
              <a:xfrm>
                <a:off x="6738300" y="1684725"/>
                <a:ext cx="230066" cy="215971"/>
                <a:chOff x="6738300" y="1684725"/>
                <a:chExt cx="230066" cy="215971"/>
              </a:xfrm>
            </p:grpSpPr>
            <p:sp>
              <p:nvSpPr>
                <p:cNvPr id="5065" name="Google Shape;5065;p6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70"/>
        <p:cNvGrpSpPr/>
        <p:nvPr/>
      </p:nvGrpSpPr>
      <p:grpSpPr>
        <a:xfrm>
          <a:off x="0" y="0"/>
          <a:ext cx="0" cy="0"/>
          <a:chOff x="0" y="0"/>
          <a:chExt cx="0" cy="0"/>
        </a:xfrm>
      </p:grpSpPr>
      <p:grpSp>
        <p:nvGrpSpPr>
          <p:cNvPr id="5071" name="Google Shape;5071;p70"/>
          <p:cNvGrpSpPr/>
          <p:nvPr/>
        </p:nvGrpSpPr>
        <p:grpSpPr>
          <a:xfrm>
            <a:off x="821785" y="2307635"/>
            <a:ext cx="339235" cy="298186"/>
            <a:chOff x="898875" y="244725"/>
            <a:chExt cx="481800" cy="423500"/>
          </a:xfrm>
        </p:grpSpPr>
        <p:sp>
          <p:nvSpPr>
            <p:cNvPr id="5072" name="Google Shape;5072;p7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7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7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5" name="Google Shape;5075;p7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7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7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8" name="Google Shape;5078;p70"/>
          <p:cNvGrpSpPr/>
          <p:nvPr/>
        </p:nvGrpSpPr>
        <p:grpSpPr>
          <a:xfrm>
            <a:off x="1260167" y="2287103"/>
            <a:ext cx="298169" cy="339253"/>
            <a:chOff x="1529350" y="258825"/>
            <a:chExt cx="423475" cy="481825"/>
          </a:xfrm>
        </p:grpSpPr>
        <p:sp>
          <p:nvSpPr>
            <p:cNvPr id="5079" name="Google Shape;5079;p7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7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1" name="Google Shape;5081;p70"/>
          <p:cNvGrpSpPr/>
          <p:nvPr/>
        </p:nvGrpSpPr>
        <p:grpSpPr>
          <a:xfrm>
            <a:off x="1653142" y="2367273"/>
            <a:ext cx="340890" cy="178912"/>
            <a:chOff x="2084325" y="363300"/>
            <a:chExt cx="484150" cy="254100"/>
          </a:xfrm>
        </p:grpSpPr>
        <p:sp>
          <p:nvSpPr>
            <p:cNvPr id="5082" name="Google Shape;5082;p7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3" name="Google Shape;5083;p7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4" name="Google Shape;5084;p70"/>
          <p:cNvGrpSpPr/>
          <p:nvPr/>
        </p:nvGrpSpPr>
        <p:grpSpPr>
          <a:xfrm>
            <a:off x="2102437" y="2287102"/>
            <a:ext cx="298169" cy="339253"/>
            <a:chOff x="2707500" y="249400"/>
            <a:chExt cx="423475" cy="481825"/>
          </a:xfrm>
        </p:grpSpPr>
        <p:sp>
          <p:nvSpPr>
            <p:cNvPr id="5085" name="Google Shape;5085;p7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7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7" name="Google Shape;5087;p70"/>
          <p:cNvGrpSpPr/>
          <p:nvPr/>
        </p:nvGrpSpPr>
        <p:grpSpPr>
          <a:xfrm>
            <a:off x="2516052" y="2287428"/>
            <a:ext cx="305386" cy="338602"/>
            <a:chOff x="3300325" y="249875"/>
            <a:chExt cx="433725" cy="480900"/>
          </a:xfrm>
        </p:grpSpPr>
        <p:sp>
          <p:nvSpPr>
            <p:cNvPr id="5088" name="Google Shape;5088;p7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7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7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7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7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7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4" name="Google Shape;5094;p70"/>
          <p:cNvGrpSpPr/>
          <p:nvPr/>
        </p:nvGrpSpPr>
        <p:grpSpPr>
          <a:xfrm>
            <a:off x="2905137" y="2287349"/>
            <a:ext cx="352349" cy="338760"/>
            <a:chOff x="3854700" y="249750"/>
            <a:chExt cx="500425" cy="481125"/>
          </a:xfrm>
        </p:grpSpPr>
        <p:sp>
          <p:nvSpPr>
            <p:cNvPr id="5095" name="Google Shape;5095;p7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6" name="Google Shape;5096;p7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7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7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9" name="Google Shape;5099;p7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7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7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7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70"/>
          <p:cNvGrpSpPr/>
          <p:nvPr/>
        </p:nvGrpSpPr>
        <p:grpSpPr>
          <a:xfrm>
            <a:off x="3323126" y="2287349"/>
            <a:ext cx="352349" cy="338760"/>
            <a:chOff x="4447550" y="249750"/>
            <a:chExt cx="500425" cy="481125"/>
          </a:xfrm>
        </p:grpSpPr>
        <p:sp>
          <p:nvSpPr>
            <p:cNvPr id="5104" name="Google Shape;5104;p7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7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6" name="Google Shape;5106;p70"/>
          <p:cNvGrpSpPr/>
          <p:nvPr/>
        </p:nvGrpSpPr>
        <p:grpSpPr>
          <a:xfrm>
            <a:off x="3752328" y="2287102"/>
            <a:ext cx="339253" cy="339253"/>
            <a:chOff x="5049725" y="249400"/>
            <a:chExt cx="481825" cy="481825"/>
          </a:xfrm>
        </p:grpSpPr>
        <p:sp>
          <p:nvSpPr>
            <p:cNvPr id="5107" name="Google Shape;5107;p7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7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70"/>
          <p:cNvGrpSpPr/>
          <p:nvPr/>
        </p:nvGrpSpPr>
        <p:grpSpPr>
          <a:xfrm>
            <a:off x="4166269" y="2287102"/>
            <a:ext cx="339253" cy="339253"/>
            <a:chOff x="5660400" y="238125"/>
            <a:chExt cx="481825" cy="481825"/>
          </a:xfrm>
        </p:grpSpPr>
        <p:sp>
          <p:nvSpPr>
            <p:cNvPr id="5110" name="Google Shape;5110;p7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7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2" name="Google Shape;5112;p70"/>
          <p:cNvGrpSpPr/>
          <p:nvPr/>
        </p:nvGrpSpPr>
        <p:grpSpPr>
          <a:xfrm>
            <a:off x="4582955" y="2287102"/>
            <a:ext cx="339253" cy="339253"/>
            <a:chOff x="6235400" y="249400"/>
            <a:chExt cx="481825" cy="481825"/>
          </a:xfrm>
        </p:grpSpPr>
        <p:sp>
          <p:nvSpPr>
            <p:cNvPr id="5113" name="Google Shape;5113;p7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4" name="Google Shape;5114;p7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7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7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7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8" name="Google Shape;5118;p70"/>
          <p:cNvGrpSpPr/>
          <p:nvPr/>
        </p:nvGrpSpPr>
        <p:grpSpPr>
          <a:xfrm>
            <a:off x="821301" y="2731810"/>
            <a:ext cx="340204" cy="298116"/>
            <a:chOff x="899850" y="871450"/>
            <a:chExt cx="483175" cy="423400"/>
          </a:xfrm>
        </p:grpSpPr>
        <p:sp>
          <p:nvSpPr>
            <p:cNvPr id="5119" name="Google Shape;5119;p7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7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7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2" name="Google Shape;5122;p7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3" name="Google Shape;5123;p7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24" name="Google Shape;5124;p70"/>
          <p:cNvGrpSpPr/>
          <p:nvPr/>
        </p:nvGrpSpPr>
        <p:grpSpPr>
          <a:xfrm>
            <a:off x="1653301" y="2711232"/>
            <a:ext cx="340573" cy="339271"/>
            <a:chOff x="2085450" y="842250"/>
            <a:chExt cx="483700" cy="481850"/>
          </a:xfrm>
        </p:grpSpPr>
        <p:sp>
          <p:nvSpPr>
            <p:cNvPr id="5125" name="Google Shape;5125;p7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6" name="Google Shape;5126;p7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7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8" name="Google Shape;5128;p70"/>
          <p:cNvGrpSpPr/>
          <p:nvPr/>
        </p:nvGrpSpPr>
        <p:grpSpPr>
          <a:xfrm>
            <a:off x="2081868" y="2711241"/>
            <a:ext cx="339306" cy="339253"/>
            <a:chOff x="2685825" y="840375"/>
            <a:chExt cx="481900" cy="481825"/>
          </a:xfrm>
        </p:grpSpPr>
        <p:sp>
          <p:nvSpPr>
            <p:cNvPr id="5129" name="Google Shape;5129;p7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0" name="Google Shape;5130;p7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1" name="Google Shape;5131;p70"/>
          <p:cNvGrpSpPr/>
          <p:nvPr/>
        </p:nvGrpSpPr>
        <p:grpSpPr>
          <a:xfrm>
            <a:off x="2493529" y="2710924"/>
            <a:ext cx="350431" cy="339887"/>
            <a:chOff x="3270675" y="841800"/>
            <a:chExt cx="497700" cy="482725"/>
          </a:xfrm>
        </p:grpSpPr>
        <p:sp>
          <p:nvSpPr>
            <p:cNvPr id="5132" name="Google Shape;5132;p7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7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7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35" name="Google Shape;5135;p7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36" name="Google Shape;5136;p70"/>
          <p:cNvGrpSpPr/>
          <p:nvPr/>
        </p:nvGrpSpPr>
        <p:grpSpPr>
          <a:xfrm>
            <a:off x="3329675" y="2731783"/>
            <a:ext cx="339253" cy="298169"/>
            <a:chOff x="4467200" y="877100"/>
            <a:chExt cx="481825" cy="423475"/>
          </a:xfrm>
        </p:grpSpPr>
        <p:sp>
          <p:nvSpPr>
            <p:cNvPr id="5137" name="Google Shape;5137;p7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8" name="Google Shape;5138;p7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7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7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1" name="Google Shape;5141;p70"/>
          <p:cNvGrpSpPr/>
          <p:nvPr/>
        </p:nvGrpSpPr>
        <p:grpSpPr>
          <a:xfrm>
            <a:off x="3744565" y="2711232"/>
            <a:ext cx="354778" cy="339271"/>
            <a:chOff x="5045500" y="842250"/>
            <a:chExt cx="503875" cy="481850"/>
          </a:xfrm>
        </p:grpSpPr>
        <p:sp>
          <p:nvSpPr>
            <p:cNvPr id="5142" name="Google Shape;5142;p7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7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4" name="Google Shape;5144;p70"/>
          <p:cNvGrpSpPr/>
          <p:nvPr/>
        </p:nvGrpSpPr>
        <p:grpSpPr>
          <a:xfrm>
            <a:off x="4167413" y="2737451"/>
            <a:ext cx="336965" cy="286833"/>
            <a:chOff x="5645200" y="879425"/>
            <a:chExt cx="478575" cy="407375"/>
          </a:xfrm>
        </p:grpSpPr>
        <p:sp>
          <p:nvSpPr>
            <p:cNvPr id="5145" name="Google Shape;5145;p7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7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7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7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7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0" name="Google Shape;5150;p7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1" name="Google Shape;5151;p70"/>
          <p:cNvGrpSpPr/>
          <p:nvPr/>
        </p:nvGrpSpPr>
        <p:grpSpPr>
          <a:xfrm>
            <a:off x="4603488" y="2711241"/>
            <a:ext cx="298186" cy="339253"/>
            <a:chOff x="6264525" y="842250"/>
            <a:chExt cx="423500" cy="481825"/>
          </a:xfrm>
        </p:grpSpPr>
        <p:sp>
          <p:nvSpPr>
            <p:cNvPr id="5152" name="Google Shape;5152;p7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7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7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7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7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7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7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9" name="Google Shape;5159;p70"/>
          <p:cNvGrpSpPr/>
          <p:nvPr/>
        </p:nvGrpSpPr>
        <p:grpSpPr>
          <a:xfrm>
            <a:off x="821776" y="3125895"/>
            <a:ext cx="339253" cy="339253"/>
            <a:chOff x="900750" y="1436075"/>
            <a:chExt cx="481825" cy="481825"/>
          </a:xfrm>
        </p:grpSpPr>
        <p:sp>
          <p:nvSpPr>
            <p:cNvPr id="5160" name="Google Shape;5160;p7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1" name="Google Shape;5161;p7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7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7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4" name="Google Shape;5164;p70"/>
          <p:cNvGrpSpPr/>
          <p:nvPr/>
        </p:nvGrpSpPr>
        <p:grpSpPr>
          <a:xfrm>
            <a:off x="1239624" y="3186183"/>
            <a:ext cx="339253" cy="218676"/>
            <a:chOff x="1492675" y="1520750"/>
            <a:chExt cx="481825" cy="310575"/>
          </a:xfrm>
        </p:grpSpPr>
        <p:sp>
          <p:nvSpPr>
            <p:cNvPr id="5165" name="Google Shape;5165;p7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7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7" name="Google Shape;5167;p70"/>
          <p:cNvGrpSpPr/>
          <p:nvPr/>
        </p:nvGrpSpPr>
        <p:grpSpPr>
          <a:xfrm>
            <a:off x="1647421" y="3125877"/>
            <a:ext cx="352332" cy="339288"/>
            <a:chOff x="2071000" y="1435025"/>
            <a:chExt cx="500400" cy="481875"/>
          </a:xfrm>
        </p:grpSpPr>
        <p:sp>
          <p:nvSpPr>
            <p:cNvPr id="5168" name="Google Shape;5168;p7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7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0" name="Google Shape;5170;p7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1" name="Google Shape;5171;p70"/>
          <p:cNvGrpSpPr/>
          <p:nvPr/>
        </p:nvGrpSpPr>
        <p:grpSpPr>
          <a:xfrm>
            <a:off x="2075584" y="3146709"/>
            <a:ext cx="351874" cy="297623"/>
            <a:chOff x="2678350" y="1464650"/>
            <a:chExt cx="499750" cy="422700"/>
          </a:xfrm>
        </p:grpSpPr>
        <p:sp>
          <p:nvSpPr>
            <p:cNvPr id="5172" name="Google Shape;5172;p7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3" name="Google Shape;5173;p7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7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5" name="Google Shape;5175;p70"/>
          <p:cNvGrpSpPr/>
          <p:nvPr/>
        </p:nvGrpSpPr>
        <p:grpSpPr>
          <a:xfrm>
            <a:off x="2499118" y="3125895"/>
            <a:ext cx="339253" cy="339253"/>
            <a:chOff x="3271200" y="1435075"/>
            <a:chExt cx="481825" cy="481825"/>
          </a:xfrm>
        </p:grpSpPr>
        <p:sp>
          <p:nvSpPr>
            <p:cNvPr id="5176" name="Google Shape;5176;p7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7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70"/>
          <p:cNvGrpSpPr/>
          <p:nvPr/>
        </p:nvGrpSpPr>
        <p:grpSpPr>
          <a:xfrm>
            <a:off x="2909591" y="3125877"/>
            <a:ext cx="343442" cy="339288"/>
            <a:chOff x="3858100" y="1435075"/>
            <a:chExt cx="487775" cy="481875"/>
          </a:xfrm>
        </p:grpSpPr>
        <p:sp>
          <p:nvSpPr>
            <p:cNvPr id="5179" name="Google Shape;5179;p7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7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7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7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7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4" name="Google Shape;5184;p70"/>
          <p:cNvGrpSpPr/>
          <p:nvPr/>
        </p:nvGrpSpPr>
        <p:grpSpPr>
          <a:xfrm>
            <a:off x="3329674" y="3125895"/>
            <a:ext cx="339253" cy="339253"/>
            <a:chOff x="4456875" y="1435075"/>
            <a:chExt cx="481825" cy="481825"/>
          </a:xfrm>
        </p:grpSpPr>
        <p:sp>
          <p:nvSpPr>
            <p:cNvPr id="5185" name="Google Shape;5185;p7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7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7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7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7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7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7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2" name="Google Shape;5192;p7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7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7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7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7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7" name="Google Shape;5197;p7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7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7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7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7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2" name="Google Shape;5202;p7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7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4" name="Google Shape;5204;p70"/>
          <p:cNvGrpSpPr/>
          <p:nvPr/>
        </p:nvGrpSpPr>
        <p:grpSpPr>
          <a:xfrm>
            <a:off x="3750665" y="3125886"/>
            <a:ext cx="342580" cy="339271"/>
            <a:chOff x="5049725" y="1435050"/>
            <a:chExt cx="486550" cy="481850"/>
          </a:xfrm>
        </p:grpSpPr>
        <p:sp>
          <p:nvSpPr>
            <p:cNvPr id="5205" name="Google Shape;5205;p7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7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7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7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9" name="Google Shape;5209;p70"/>
          <p:cNvGrpSpPr/>
          <p:nvPr/>
        </p:nvGrpSpPr>
        <p:grpSpPr>
          <a:xfrm>
            <a:off x="4166216" y="3125895"/>
            <a:ext cx="339359" cy="339253"/>
            <a:chOff x="5642475" y="1435075"/>
            <a:chExt cx="481975" cy="481825"/>
          </a:xfrm>
        </p:grpSpPr>
        <p:sp>
          <p:nvSpPr>
            <p:cNvPr id="5210" name="Google Shape;5210;p7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7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7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3" name="Google Shape;5213;p70"/>
          <p:cNvGrpSpPr/>
          <p:nvPr/>
        </p:nvGrpSpPr>
        <p:grpSpPr>
          <a:xfrm>
            <a:off x="4580702" y="3125886"/>
            <a:ext cx="343759" cy="339271"/>
            <a:chOff x="6232000" y="1435050"/>
            <a:chExt cx="488225" cy="481850"/>
          </a:xfrm>
        </p:grpSpPr>
        <p:sp>
          <p:nvSpPr>
            <p:cNvPr id="5214" name="Google Shape;5214;p7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7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7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7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7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9" name="Google Shape;5219;p70"/>
          <p:cNvGrpSpPr/>
          <p:nvPr/>
        </p:nvGrpSpPr>
        <p:grpSpPr>
          <a:xfrm>
            <a:off x="841438" y="3539545"/>
            <a:ext cx="299929" cy="337792"/>
            <a:chOff x="924450" y="2028975"/>
            <a:chExt cx="425975" cy="479750"/>
          </a:xfrm>
        </p:grpSpPr>
        <p:sp>
          <p:nvSpPr>
            <p:cNvPr id="5220" name="Google Shape;5220;p7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7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7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3" name="Google Shape;5223;p70"/>
          <p:cNvGrpSpPr/>
          <p:nvPr/>
        </p:nvGrpSpPr>
        <p:grpSpPr>
          <a:xfrm>
            <a:off x="1653934" y="3559347"/>
            <a:ext cx="339306" cy="298186"/>
            <a:chOff x="2085450" y="2057100"/>
            <a:chExt cx="481900" cy="423500"/>
          </a:xfrm>
        </p:grpSpPr>
        <p:sp>
          <p:nvSpPr>
            <p:cNvPr id="5224" name="Google Shape;5224;p7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7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7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7" name="Google Shape;5227;p70"/>
          <p:cNvGrpSpPr/>
          <p:nvPr/>
        </p:nvGrpSpPr>
        <p:grpSpPr>
          <a:xfrm>
            <a:off x="2081868" y="3582592"/>
            <a:ext cx="339306" cy="251698"/>
            <a:chOff x="2678275" y="2090100"/>
            <a:chExt cx="481900" cy="357475"/>
          </a:xfrm>
        </p:grpSpPr>
        <p:sp>
          <p:nvSpPr>
            <p:cNvPr id="5228" name="Google Shape;5228;p7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7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7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7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7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3" name="Google Shape;5233;p70"/>
          <p:cNvGrpSpPr/>
          <p:nvPr/>
        </p:nvGrpSpPr>
        <p:grpSpPr>
          <a:xfrm>
            <a:off x="2559072" y="3594790"/>
            <a:ext cx="219345" cy="227301"/>
            <a:chOff x="3357325" y="2093500"/>
            <a:chExt cx="311525" cy="322825"/>
          </a:xfrm>
        </p:grpSpPr>
        <p:sp>
          <p:nvSpPr>
            <p:cNvPr id="5234" name="Google Shape;5234;p7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7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7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37" name="Google Shape;5237;p7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38" name="Google Shape;5238;p70"/>
          <p:cNvGrpSpPr/>
          <p:nvPr/>
        </p:nvGrpSpPr>
        <p:grpSpPr>
          <a:xfrm>
            <a:off x="3353262" y="3538814"/>
            <a:ext cx="292078" cy="339253"/>
            <a:chOff x="4492800" y="2027925"/>
            <a:chExt cx="414825" cy="481825"/>
          </a:xfrm>
        </p:grpSpPr>
        <p:sp>
          <p:nvSpPr>
            <p:cNvPr id="5239" name="Google Shape;5239;p7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7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1" name="Google Shape;5241;p70"/>
          <p:cNvGrpSpPr/>
          <p:nvPr/>
        </p:nvGrpSpPr>
        <p:grpSpPr>
          <a:xfrm>
            <a:off x="3752354" y="3538805"/>
            <a:ext cx="339200" cy="339271"/>
            <a:chOff x="5049725" y="2027900"/>
            <a:chExt cx="481750" cy="481850"/>
          </a:xfrm>
        </p:grpSpPr>
        <p:sp>
          <p:nvSpPr>
            <p:cNvPr id="5242" name="Google Shape;5242;p7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7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4" name="Google Shape;5244;p7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7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7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7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7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7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70"/>
          <p:cNvGrpSpPr/>
          <p:nvPr/>
        </p:nvGrpSpPr>
        <p:grpSpPr>
          <a:xfrm>
            <a:off x="4225950" y="3538893"/>
            <a:ext cx="219890" cy="339095"/>
            <a:chOff x="5726350" y="2028150"/>
            <a:chExt cx="312300" cy="481600"/>
          </a:xfrm>
        </p:grpSpPr>
        <p:sp>
          <p:nvSpPr>
            <p:cNvPr id="5251" name="Google Shape;5251;p7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7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7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4" name="Google Shape;5254;p70"/>
          <p:cNvGrpSpPr/>
          <p:nvPr/>
        </p:nvGrpSpPr>
        <p:grpSpPr>
          <a:xfrm>
            <a:off x="4586141" y="3542000"/>
            <a:ext cx="332881" cy="332881"/>
            <a:chOff x="6239925" y="2032450"/>
            <a:chExt cx="472775" cy="472775"/>
          </a:xfrm>
        </p:grpSpPr>
        <p:sp>
          <p:nvSpPr>
            <p:cNvPr id="5255" name="Google Shape;5255;p7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7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70"/>
          <p:cNvGrpSpPr/>
          <p:nvPr/>
        </p:nvGrpSpPr>
        <p:grpSpPr>
          <a:xfrm>
            <a:off x="5035233" y="2364092"/>
            <a:ext cx="334641" cy="185425"/>
            <a:chOff x="903075" y="2730000"/>
            <a:chExt cx="475275" cy="263350"/>
          </a:xfrm>
        </p:grpSpPr>
        <p:sp>
          <p:nvSpPr>
            <p:cNvPr id="5258" name="Google Shape;5258;p7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7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7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1" name="Google Shape;5261;p70"/>
          <p:cNvGrpSpPr/>
          <p:nvPr/>
        </p:nvGrpSpPr>
        <p:grpSpPr>
          <a:xfrm>
            <a:off x="1239624" y="3538814"/>
            <a:ext cx="339253" cy="339253"/>
            <a:chOff x="1492675" y="2027925"/>
            <a:chExt cx="481825" cy="481825"/>
          </a:xfrm>
        </p:grpSpPr>
        <p:sp>
          <p:nvSpPr>
            <p:cNvPr id="5262" name="Google Shape;5262;p7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7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7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7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7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7" name="Google Shape;5267;p70"/>
          <p:cNvGrpSpPr/>
          <p:nvPr/>
        </p:nvGrpSpPr>
        <p:grpSpPr>
          <a:xfrm>
            <a:off x="5466000" y="2287178"/>
            <a:ext cx="339253" cy="339253"/>
            <a:chOff x="1492675" y="2620775"/>
            <a:chExt cx="481825" cy="481825"/>
          </a:xfrm>
        </p:grpSpPr>
        <p:sp>
          <p:nvSpPr>
            <p:cNvPr id="5268" name="Google Shape;5268;p7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7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70" name="Google Shape;5270;p7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71" name="Google Shape;5271;p70"/>
          <p:cNvGrpSpPr/>
          <p:nvPr/>
        </p:nvGrpSpPr>
        <p:grpSpPr>
          <a:xfrm>
            <a:off x="6289754" y="2303161"/>
            <a:ext cx="333585" cy="307287"/>
            <a:chOff x="2682350" y="2643425"/>
            <a:chExt cx="473775" cy="436425"/>
          </a:xfrm>
        </p:grpSpPr>
        <p:sp>
          <p:nvSpPr>
            <p:cNvPr id="5272" name="Google Shape;5272;p7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7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7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7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7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7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7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9" name="Google Shape;5279;p70"/>
          <p:cNvGrpSpPr/>
          <p:nvPr/>
        </p:nvGrpSpPr>
        <p:grpSpPr>
          <a:xfrm>
            <a:off x="6755243" y="2287178"/>
            <a:ext cx="238531" cy="339253"/>
            <a:chOff x="3342725" y="2620775"/>
            <a:chExt cx="338775" cy="481825"/>
          </a:xfrm>
        </p:grpSpPr>
        <p:sp>
          <p:nvSpPr>
            <p:cNvPr id="5280" name="Google Shape;5280;p7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7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7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3" name="Google Shape;5283;p70"/>
          <p:cNvGrpSpPr/>
          <p:nvPr/>
        </p:nvGrpSpPr>
        <p:grpSpPr>
          <a:xfrm>
            <a:off x="7148994" y="2287178"/>
            <a:ext cx="278296" cy="339253"/>
            <a:chOff x="3907325" y="2620775"/>
            <a:chExt cx="395250" cy="481825"/>
          </a:xfrm>
        </p:grpSpPr>
        <p:sp>
          <p:nvSpPr>
            <p:cNvPr id="5284" name="Google Shape;5284;p7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7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7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7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8" name="Google Shape;5288;p70"/>
          <p:cNvGrpSpPr/>
          <p:nvPr/>
        </p:nvGrpSpPr>
        <p:grpSpPr>
          <a:xfrm>
            <a:off x="7542181" y="2297783"/>
            <a:ext cx="339253" cy="318042"/>
            <a:chOff x="4456875" y="2635825"/>
            <a:chExt cx="481825" cy="451700"/>
          </a:xfrm>
        </p:grpSpPr>
        <p:sp>
          <p:nvSpPr>
            <p:cNvPr id="5289" name="Google Shape;5289;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5" name="Google Shape;5295;p70"/>
          <p:cNvGrpSpPr/>
          <p:nvPr/>
        </p:nvGrpSpPr>
        <p:grpSpPr>
          <a:xfrm>
            <a:off x="7967105" y="2297783"/>
            <a:ext cx="339253" cy="318042"/>
            <a:chOff x="5049725" y="2635825"/>
            <a:chExt cx="481825" cy="451700"/>
          </a:xfrm>
        </p:grpSpPr>
        <p:sp>
          <p:nvSpPr>
            <p:cNvPr id="5296" name="Google Shape;5296;p7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7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7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9" name="Google Shape;5299;p70"/>
          <p:cNvGrpSpPr/>
          <p:nvPr/>
        </p:nvGrpSpPr>
        <p:grpSpPr>
          <a:xfrm>
            <a:off x="2211475" y="3952243"/>
            <a:ext cx="338566" cy="338373"/>
            <a:chOff x="5643000" y="2621375"/>
            <a:chExt cx="480850" cy="480575"/>
          </a:xfrm>
        </p:grpSpPr>
        <p:sp>
          <p:nvSpPr>
            <p:cNvPr id="5300" name="Google Shape;5300;p7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7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7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7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7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7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7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7" name="Google Shape;5307;p70"/>
          <p:cNvGrpSpPr/>
          <p:nvPr/>
        </p:nvGrpSpPr>
        <p:grpSpPr>
          <a:xfrm>
            <a:off x="4032695" y="3951803"/>
            <a:ext cx="339359" cy="339253"/>
            <a:chOff x="6235250" y="2620775"/>
            <a:chExt cx="481975" cy="481825"/>
          </a:xfrm>
        </p:grpSpPr>
        <p:sp>
          <p:nvSpPr>
            <p:cNvPr id="5308" name="Google Shape;5308;p7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7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7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7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7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13" name="Google Shape;5313;p7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14" name="Google Shape;5314;p70"/>
          <p:cNvGrpSpPr/>
          <p:nvPr/>
        </p:nvGrpSpPr>
        <p:grpSpPr>
          <a:xfrm>
            <a:off x="5465078" y="2711317"/>
            <a:ext cx="341101" cy="339253"/>
            <a:chOff x="1535000" y="3223325"/>
            <a:chExt cx="484450" cy="481825"/>
          </a:xfrm>
        </p:grpSpPr>
        <p:sp>
          <p:nvSpPr>
            <p:cNvPr id="5315" name="Google Shape;5315;p7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7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7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8" name="Google Shape;5318;p70"/>
          <p:cNvGrpSpPr/>
          <p:nvPr/>
        </p:nvGrpSpPr>
        <p:grpSpPr>
          <a:xfrm>
            <a:off x="5872645" y="2746618"/>
            <a:ext cx="339253" cy="268649"/>
            <a:chOff x="2085525" y="3263750"/>
            <a:chExt cx="481825" cy="381550"/>
          </a:xfrm>
        </p:grpSpPr>
        <p:sp>
          <p:nvSpPr>
            <p:cNvPr id="5319" name="Google Shape;5319;p7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7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21" name="Google Shape;5321;p7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22" name="Google Shape;5322;p70"/>
          <p:cNvGrpSpPr/>
          <p:nvPr/>
        </p:nvGrpSpPr>
        <p:grpSpPr>
          <a:xfrm>
            <a:off x="6704407" y="2711308"/>
            <a:ext cx="340204" cy="339271"/>
            <a:chOff x="3270450" y="3213625"/>
            <a:chExt cx="483175" cy="481850"/>
          </a:xfrm>
        </p:grpSpPr>
        <p:sp>
          <p:nvSpPr>
            <p:cNvPr id="5323" name="Google Shape;5323;p7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7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5" name="Google Shape;5325;p70"/>
          <p:cNvGrpSpPr/>
          <p:nvPr/>
        </p:nvGrpSpPr>
        <p:grpSpPr>
          <a:xfrm>
            <a:off x="7203676" y="2711317"/>
            <a:ext cx="168931" cy="339253"/>
            <a:chOff x="3984950" y="3213600"/>
            <a:chExt cx="239925" cy="481825"/>
          </a:xfrm>
        </p:grpSpPr>
        <p:sp>
          <p:nvSpPr>
            <p:cNvPr id="5326" name="Google Shape;5326;p7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7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28" name="Google Shape;5328;p7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7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30" name="Google Shape;5330;p70"/>
          <p:cNvGrpSpPr/>
          <p:nvPr/>
        </p:nvGrpSpPr>
        <p:grpSpPr>
          <a:xfrm>
            <a:off x="1736111" y="3981487"/>
            <a:ext cx="355218" cy="279880"/>
            <a:chOff x="5629975" y="3255775"/>
            <a:chExt cx="504500" cy="397500"/>
          </a:xfrm>
        </p:grpSpPr>
        <p:sp>
          <p:nvSpPr>
            <p:cNvPr id="5331" name="Google Shape;5331;p7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7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7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7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7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6" name="Google Shape;5336;p70"/>
          <p:cNvGrpSpPr/>
          <p:nvPr/>
        </p:nvGrpSpPr>
        <p:grpSpPr>
          <a:xfrm>
            <a:off x="3572294" y="3981593"/>
            <a:ext cx="340256" cy="279669"/>
            <a:chOff x="6234950" y="3255925"/>
            <a:chExt cx="483250" cy="397200"/>
          </a:xfrm>
        </p:grpSpPr>
        <p:sp>
          <p:nvSpPr>
            <p:cNvPr id="5337" name="Google Shape;5337;p7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7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9" name="Google Shape;5339;p7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7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7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7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3" name="Google Shape;5343;p70"/>
          <p:cNvGrpSpPr/>
          <p:nvPr/>
        </p:nvGrpSpPr>
        <p:grpSpPr>
          <a:xfrm>
            <a:off x="5043532" y="3125970"/>
            <a:ext cx="318042" cy="339253"/>
            <a:chOff x="914900" y="3806450"/>
            <a:chExt cx="451700" cy="481825"/>
          </a:xfrm>
        </p:grpSpPr>
        <p:sp>
          <p:nvSpPr>
            <p:cNvPr id="5344" name="Google Shape;5344;p7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7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7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7" name="Google Shape;5347;p7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7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9" name="Google Shape;5349;p70"/>
          <p:cNvGrpSpPr/>
          <p:nvPr/>
        </p:nvGrpSpPr>
        <p:grpSpPr>
          <a:xfrm>
            <a:off x="5462454" y="3125785"/>
            <a:ext cx="346347" cy="339623"/>
            <a:chOff x="1490050" y="3805975"/>
            <a:chExt cx="491900" cy="482350"/>
          </a:xfrm>
        </p:grpSpPr>
        <p:sp>
          <p:nvSpPr>
            <p:cNvPr id="5350" name="Google Shape;5350;p7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7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7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7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4" name="Google Shape;5354;p70"/>
          <p:cNvGrpSpPr/>
          <p:nvPr/>
        </p:nvGrpSpPr>
        <p:grpSpPr>
          <a:xfrm>
            <a:off x="5886322" y="3125970"/>
            <a:ext cx="311899" cy="339253"/>
            <a:chOff x="2104275" y="3806450"/>
            <a:chExt cx="442975" cy="481825"/>
          </a:xfrm>
        </p:grpSpPr>
        <p:sp>
          <p:nvSpPr>
            <p:cNvPr id="5355" name="Google Shape;5355;p7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7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7" name="Google Shape;5357;p70"/>
          <p:cNvGrpSpPr/>
          <p:nvPr/>
        </p:nvGrpSpPr>
        <p:grpSpPr>
          <a:xfrm>
            <a:off x="6309839" y="3125970"/>
            <a:ext cx="293416" cy="339253"/>
            <a:chOff x="2710875" y="3806450"/>
            <a:chExt cx="416725" cy="481825"/>
          </a:xfrm>
        </p:grpSpPr>
        <p:sp>
          <p:nvSpPr>
            <p:cNvPr id="5358" name="Google Shape;5358;p7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7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0" name="Google Shape;5360;p70"/>
          <p:cNvGrpSpPr/>
          <p:nvPr/>
        </p:nvGrpSpPr>
        <p:grpSpPr>
          <a:xfrm>
            <a:off x="6704883" y="3166412"/>
            <a:ext cx="339253" cy="258369"/>
            <a:chOff x="3271200" y="3863875"/>
            <a:chExt cx="481825" cy="366950"/>
          </a:xfrm>
        </p:grpSpPr>
        <p:sp>
          <p:nvSpPr>
            <p:cNvPr id="5361" name="Google Shape;5361;p7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7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3" name="Google Shape;5363;p70"/>
          <p:cNvGrpSpPr/>
          <p:nvPr/>
        </p:nvGrpSpPr>
        <p:grpSpPr>
          <a:xfrm>
            <a:off x="7140377" y="3126199"/>
            <a:ext cx="295528" cy="338795"/>
            <a:chOff x="3895050" y="3806775"/>
            <a:chExt cx="419725" cy="481175"/>
          </a:xfrm>
        </p:grpSpPr>
        <p:sp>
          <p:nvSpPr>
            <p:cNvPr id="5364" name="Google Shape;5364;p7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7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6" name="Google Shape;5366;p70"/>
          <p:cNvGrpSpPr/>
          <p:nvPr/>
        </p:nvGrpSpPr>
        <p:grpSpPr>
          <a:xfrm>
            <a:off x="7543659" y="3125979"/>
            <a:ext cx="336296" cy="339235"/>
            <a:chOff x="4464775" y="3806475"/>
            <a:chExt cx="477625" cy="481800"/>
          </a:xfrm>
        </p:grpSpPr>
        <p:sp>
          <p:nvSpPr>
            <p:cNvPr id="5367" name="Google Shape;5367;p7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7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7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7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7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2" name="Google Shape;5372;p7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3" name="Google Shape;5373;p70"/>
          <p:cNvGrpSpPr/>
          <p:nvPr/>
        </p:nvGrpSpPr>
        <p:grpSpPr>
          <a:xfrm>
            <a:off x="7967105" y="3125970"/>
            <a:ext cx="339253" cy="339253"/>
            <a:chOff x="5049725" y="3806450"/>
            <a:chExt cx="481825" cy="481825"/>
          </a:xfrm>
        </p:grpSpPr>
        <p:sp>
          <p:nvSpPr>
            <p:cNvPr id="5374" name="Google Shape;5374;p7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7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6" name="Google Shape;5376;p7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7" name="Google Shape;5377;p70"/>
          <p:cNvGrpSpPr/>
          <p:nvPr/>
        </p:nvGrpSpPr>
        <p:grpSpPr>
          <a:xfrm>
            <a:off x="1276714" y="3951798"/>
            <a:ext cx="339253" cy="339253"/>
            <a:chOff x="5651375" y="3806450"/>
            <a:chExt cx="481825" cy="481825"/>
          </a:xfrm>
        </p:grpSpPr>
        <p:sp>
          <p:nvSpPr>
            <p:cNvPr id="5378" name="Google Shape;5378;p7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7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7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7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2" name="Google Shape;5382;p70"/>
          <p:cNvGrpSpPr/>
          <p:nvPr/>
        </p:nvGrpSpPr>
        <p:grpSpPr>
          <a:xfrm>
            <a:off x="3153646" y="3953787"/>
            <a:ext cx="298503" cy="335275"/>
            <a:chOff x="6264300" y="3809300"/>
            <a:chExt cx="423950" cy="476175"/>
          </a:xfrm>
        </p:grpSpPr>
        <p:sp>
          <p:nvSpPr>
            <p:cNvPr id="5383" name="Google Shape;5383;p7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7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7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70"/>
          <p:cNvGrpSpPr/>
          <p:nvPr/>
        </p:nvGrpSpPr>
        <p:grpSpPr>
          <a:xfrm>
            <a:off x="5032267" y="3538881"/>
            <a:ext cx="340573" cy="339271"/>
            <a:chOff x="898875" y="4399275"/>
            <a:chExt cx="483700" cy="481850"/>
          </a:xfrm>
        </p:grpSpPr>
        <p:sp>
          <p:nvSpPr>
            <p:cNvPr id="5387" name="Google Shape;5387;p7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7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7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7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7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7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7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7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5" name="Google Shape;5395;p70"/>
          <p:cNvGrpSpPr/>
          <p:nvPr/>
        </p:nvGrpSpPr>
        <p:grpSpPr>
          <a:xfrm>
            <a:off x="5466000" y="3554133"/>
            <a:ext cx="339253" cy="308765"/>
            <a:chOff x="1492675" y="4420975"/>
            <a:chExt cx="481825" cy="438525"/>
          </a:xfrm>
        </p:grpSpPr>
        <p:sp>
          <p:nvSpPr>
            <p:cNvPr id="5396" name="Google Shape;5396;p7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7" name="Google Shape;5397;p7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7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7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7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1" name="Google Shape;5401;p70"/>
          <p:cNvGrpSpPr/>
          <p:nvPr/>
        </p:nvGrpSpPr>
        <p:grpSpPr>
          <a:xfrm>
            <a:off x="5870982" y="3539558"/>
            <a:ext cx="342580" cy="337915"/>
            <a:chOff x="2084100" y="4400250"/>
            <a:chExt cx="486550" cy="479925"/>
          </a:xfrm>
        </p:grpSpPr>
        <p:sp>
          <p:nvSpPr>
            <p:cNvPr id="5402" name="Google Shape;5402;p7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7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7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7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7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7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8" name="Google Shape;5408;p70"/>
          <p:cNvGrpSpPr/>
          <p:nvPr/>
        </p:nvGrpSpPr>
        <p:grpSpPr>
          <a:xfrm>
            <a:off x="6307462" y="3538907"/>
            <a:ext cx="298169" cy="339218"/>
            <a:chOff x="2707950" y="4399325"/>
            <a:chExt cx="423475" cy="481775"/>
          </a:xfrm>
        </p:grpSpPr>
        <p:sp>
          <p:nvSpPr>
            <p:cNvPr id="5409" name="Google Shape;5409;p7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7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7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7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7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7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7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7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7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7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7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7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1" name="Google Shape;5421;p70"/>
          <p:cNvGrpSpPr/>
          <p:nvPr/>
        </p:nvGrpSpPr>
        <p:grpSpPr>
          <a:xfrm>
            <a:off x="6736981" y="3538881"/>
            <a:ext cx="275057" cy="339271"/>
            <a:chOff x="3330525" y="4399275"/>
            <a:chExt cx="390650" cy="481850"/>
          </a:xfrm>
        </p:grpSpPr>
        <p:sp>
          <p:nvSpPr>
            <p:cNvPr id="5422" name="Google Shape;5422;p7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7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7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7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7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7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7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9" name="Google Shape;5429;p70"/>
          <p:cNvGrpSpPr/>
          <p:nvPr/>
        </p:nvGrpSpPr>
        <p:grpSpPr>
          <a:xfrm>
            <a:off x="7161510" y="3538890"/>
            <a:ext cx="253265" cy="339253"/>
            <a:chOff x="3938800" y="4399275"/>
            <a:chExt cx="359700" cy="481825"/>
          </a:xfrm>
        </p:grpSpPr>
        <p:sp>
          <p:nvSpPr>
            <p:cNvPr id="5430" name="Google Shape;5430;p7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7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7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7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7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5" name="Google Shape;5435;p70"/>
          <p:cNvGrpSpPr/>
          <p:nvPr/>
        </p:nvGrpSpPr>
        <p:grpSpPr>
          <a:xfrm>
            <a:off x="7632288" y="3538890"/>
            <a:ext cx="159039" cy="339253"/>
            <a:chOff x="4584850" y="4399275"/>
            <a:chExt cx="225875" cy="481825"/>
          </a:xfrm>
        </p:grpSpPr>
        <p:sp>
          <p:nvSpPr>
            <p:cNvPr id="5436" name="Google Shape;5436;p7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7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8" name="Google Shape;5438;p7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9" name="Google Shape;5439;p70"/>
          <p:cNvGrpSpPr/>
          <p:nvPr/>
        </p:nvGrpSpPr>
        <p:grpSpPr>
          <a:xfrm>
            <a:off x="817316" y="3951795"/>
            <a:ext cx="339253" cy="339253"/>
            <a:chOff x="5642550" y="4399275"/>
            <a:chExt cx="481825" cy="481825"/>
          </a:xfrm>
        </p:grpSpPr>
        <p:sp>
          <p:nvSpPr>
            <p:cNvPr id="5440" name="Google Shape;5440;p7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7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2" name="Google Shape;5442;p70"/>
          <p:cNvGrpSpPr/>
          <p:nvPr/>
        </p:nvGrpSpPr>
        <p:grpSpPr>
          <a:xfrm>
            <a:off x="2670186" y="3963703"/>
            <a:ext cx="363316" cy="315437"/>
            <a:chOff x="6218300" y="4416175"/>
            <a:chExt cx="516000" cy="448000"/>
          </a:xfrm>
        </p:grpSpPr>
        <p:sp>
          <p:nvSpPr>
            <p:cNvPr id="5443" name="Google Shape;5443;p7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7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7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70"/>
          <p:cNvGrpSpPr/>
          <p:nvPr/>
        </p:nvGrpSpPr>
        <p:grpSpPr>
          <a:xfrm>
            <a:off x="5870391" y="3951792"/>
            <a:ext cx="339253" cy="339253"/>
            <a:chOff x="899850" y="4992125"/>
            <a:chExt cx="481825" cy="481825"/>
          </a:xfrm>
        </p:grpSpPr>
        <p:sp>
          <p:nvSpPr>
            <p:cNvPr id="5447" name="Google Shape;5447;p7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7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7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0" name="Google Shape;5450;p70"/>
          <p:cNvGrpSpPr/>
          <p:nvPr/>
        </p:nvGrpSpPr>
        <p:grpSpPr>
          <a:xfrm>
            <a:off x="5410993" y="3951792"/>
            <a:ext cx="339253" cy="339253"/>
            <a:chOff x="1492675" y="4992125"/>
            <a:chExt cx="481825" cy="481825"/>
          </a:xfrm>
        </p:grpSpPr>
        <p:sp>
          <p:nvSpPr>
            <p:cNvPr id="5451" name="Google Shape;5451;p7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7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3" name="Google Shape;5453;p70"/>
          <p:cNvGrpSpPr/>
          <p:nvPr/>
        </p:nvGrpSpPr>
        <p:grpSpPr>
          <a:xfrm>
            <a:off x="4951595" y="3951792"/>
            <a:ext cx="339253" cy="339253"/>
            <a:chOff x="2085525" y="4992125"/>
            <a:chExt cx="481825" cy="481825"/>
          </a:xfrm>
        </p:grpSpPr>
        <p:sp>
          <p:nvSpPr>
            <p:cNvPr id="5454" name="Google Shape;5454;p7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7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6" name="Google Shape;5456;p70"/>
          <p:cNvGrpSpPr/>
          <p:nvPr/>
        </p:nvGrpSpPr>
        <p:grpSpPr>
          <a:xfrm>
            <a:off x="6789344" y="3951792"/>
            <a:ext cx="339253" cy="339253"/>
            <a:chOff x="2678350" y="4992125"/>
            <a:chExt cx="481825" cy="481825"/>
          </a:xfrm>
        </p:grpSpPr>
        <p:sp>
          <p:nvSpPr>
            <p:cNvPr id="5457" name="Google Shape;5457;p7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8" name="Google Shape;5458;p7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9" name="Google Shape;5459;p7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0" name="Google Shape;5460;p70"/>
          <p:cNvGrpSpPr/>
          <p:nvPr/>
        </p:nvGrpSpPr>
        <p:grpSpPr>
          <a:xfrm>
            <a:off x="4492198" y="3951792"/>
            <a:ext cx="339253" cy="339253"/>
            <a:chOff x="3271200" y="4992125"/>
            <a:chExt cx="481825" cy="481825"/>
          </a:xfrm>
        </p:grpSpPr>
        <p:sp>
          <p:nvSpPr>
            <p:cNvPr id="5461" name="Google Shape;5461;p7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7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7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4" name="Google Shape;5464;p70"/>
          <p:cNvGrpSpPr/>
          <p:nvPr/>
        </p:nvGrpSpPr>
        <p:grpSpPr>
          <a:xfrm>
            <a:off x="6329788" y="3952813"/>
            <a:ext cx="339411" cy="337211"/>
            <a:chOff x="5049575" y="4993600"/>
            <a:chExt cx="482050" cy="478925"/>
          </a:xfrm>
        </p:grpSpPr>
        <p:sp>
          <p:nvSpPr>
            <p:cNvPr id="5465" name="Google Shape;5465;p7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7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7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7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69" name="Google Shape;5469;p7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470" name="Google Shape;5470;p7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471" name="Google Shape;5471;p70"/>
          <p:cNvGrpSpPr/>
          <p:nvPr/>
        </p:nvGrpSpPr>
        <p:grpSpPr>
          <a:xfrm>
            <a:off x="7248742" y="3975375"/>
            <a:ext cx="195300" cy="343772"/>
            <a:chOff x="3999225" y="4364775"/>
            <a:chExt cx="195300" cy="343772"/>
          </a:xfrm>
        </p:grpSpPr>
        <p:grpSp>
          <p:nvGrpSpPr>
            <p:cNvPr id="5472" name="Google Shape;5472;p70"/>
            <p:cNvGrpSpPr/>
            <p:nvPr/>
          </p:nvGrpSpPr>
          <p:grpSpPr>
            <a:xfrm>
              <a:off x="4048568" y="4562577"/>
              <a:ext cx="97317" cy="145970"/>
              <a:chOff x="1529575" y="2222650"/>
              <a:chExt cx="203125" cy="304675"/>
            </a:xfrm>
          </p:grpSpPr>
          <p:sp>
            <p:nvSpPr>
              <p:cNvPr id="5473" name="Google Shape;5473;p70"/>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0"/>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70"/>
            <p:cNvGrpSpPr/>
            <p:nvPr/>
          </p:nvGrpSpPr>
          <p:grpSpPr>
            <a:xfrm>
              <a:off x="3999225" y="4364775"/>
              <a:ext cx="195300" cy="195300"/>
              <a:chOff x="3999225" y="4364775"/>
              <a:chExt cx="195300" cy="195300"/>
            </a:xfrm>
          </p:grpSpPr>
          <p:sp>
            <p:nvSpPr>
              <p:cNvPr id="5476" name="Google Shape;5476;p70"/>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0"/>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8" name="Google Shape;5478;p70"/>
          <p:cNvGrpSpPr/>
          <p:nvPr/>
        </p:nvGrpSpPr>
        <p:grpSpPr>
          <a:xfrm>
            <a:off x="7564186" y="3991627"/>
            <a:ext cx="277088" cy="259611"/>
            <a:chOff x="4335888" y="4398114"/>
            <a:chExt cx="277088" cy="259611"/>
          </a:xfrm>
        </p:grpSpPr>
        <p:grpSp>
          <p:nvGrpSpPr>
            <p:cNvPr id="5479" name="Google Shape;5479;p70"/>
            <p:cNvGrpSpPr/>
            <p:nvPr/>
          </p:nvGrpSpPr>
          <p:grpSpPr>
            <a:xfrm>
              <a:off x="4335888" y="4462425"/>
              <a:ext cx="195300" cy="195300"/>
              <a:chOff x="4335888" y="4462425"/>
              <a:chExt cx="195300" cy="195300"/>
            </a:xfrm>
          </p:grpSpPr>
          <p:sp>
            <p:nvSpPr>
              <p:cNvPr id="5480" name="Google Shape;5480;p7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70"/>
            <p:cNvGrpSpPr/>
            <p:nvPr/>
          </p:nvGrpSpPr>
          <p:grpSpPr>
            <a:xfrm>
              <a:off x="4509813" y="4398114"/>
              <a:ext cx="103162" cy="103198"/>
              <a:chOff x="2277975" y="2021700"/>
              <a:chExt cx="215325" cy="215400"/>
            </a:xfrm>
          </p:grpSpPr>
          <p:sp>
            <p:nvSpPr>
              <p:cNvPr id="5483" name="Google Shape;5483;p70"/>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0"/>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5" name="Google Shape;5485;p70"/>
          <p:cNvGrpSpPr/>
          <p:nvPr/>
        </p:nvGrpSpPr>
        <p:grpSpPr>
          <a:xfrm>
            <a:off x="7961419" y="4049613"/>
            <a:ext cx="392275" cy="195300"/>
            <a:chOff x="4752588" y="4440200"/>
            <a:chExt cx="392275" cy="195300"/>
          </a:xfrm>
        </p:grpSpPr>
        <p:grpSp>
          <p:nvGrpSpPr>
            <p:cNvPr id="5486" name="Google Shape;5486;p70"/>
            <p:cNvGrpSpPr/>
            <p:nvPr/>
          </p:nvGrpSpPr>
          <p:grpSpPr>
            <a:xfrm>
              <a:off x="4950384" y="4469728"/>
              <a:ext cx="194479" cy="136244"/>
              <a:chOff x="3163375" y="2175125"/>
              <a:chExt cx="405925" cy="284375"/>
            </a:xfrm>
          </p:grpSpPr>
          <p:sp>
            <p:nvSpPr>
              <p:cNvPr id="5487" name="Google Shape;5487;p70"/>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0"/>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0"/>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70"/>
            <p:cNvGrpSpPr/>
            <p:nvPr/>
          </p:nvGrpSpPr>
          <p:grpSpPr>
            <a:xfrm>
              <a:off x="4752588" y="4440200"/>
              <a:ext cx="195300" cy="195300"/>
              <a:chOff x="4335888" y="4462425"/>
              <a:chExt cx="195300" cy="195300"/>
            </a:xfrm>
          </p:grpSpPr>
          <p:sp>
            <p:nvSpPr>
              <p:cNvPr id="5491" name="Google Shape;5491;p7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96"/>
        <p:cNvGrpSpPr/>
        <p:nvPr/>
      </p:nvGrpSpPr>
      <p:grpSpPr>
        <a:xfrm>
          <a:off x="0" y="0"/>
          <a:ext cx="0" cy="0"/>
          <a:chOff x="0" y="0"/>
          <a:chExt cx="0" cy="0"/>
        </a:xfrm>
      </p:grpSpPr>
      <p:grpSp>
        <p:nvGrpSpPr>
          <p:cNvPr id="5497" name="Google Shape;5497;p71"/>
          <p:cNvGrpSpPr/>
          <p:nvPr/>
        </p:nvGrpSpPr>
        <p:grpSpPr>
          <a:xfrm>
            <a:off x="856199" y="1311179"/>
            <a:ext cx="322099" cy="370529"/>
            <a:chOff x="-42971725" y="3217825"/>
            <a:chExt cx="275675" cy="317125"/>
          </a:xfrm>
        </p:grpSpPr>
        <p:sp>
          <p:nvSpPr>
            <p:cNvPr id="5498" name="Google Shape;5498;p7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1" name="Google Shape;5501;p71"/>
          <p:cNvGrpSpPr/>
          <p:nvPr/>
        </p:nvGrpSpPr>
        <p:grpSpPr>
          <a:xfrm>
            <a:off x="828113" y="1779835"/>
            <a:ext cx="378270" cy="337551"/>
            <a:chOff x="-42996150" y="3612600"/>
            <a:chExt cx="323750" cy="288900"/>
          </a:xfrm>
        </p:grpSpPr>
        <p:sp>
          <p:nvSpPr>
            <p:cNvPr id="5502" name="Google Shape;5502;p7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71"/>
          <p:cNvGrpSpPr/>
          <p:nvPr/>
        </p:nvGrpSpPr>
        <p:grpSpPr>
          <a:xfrm>
            <a:off x="830874" y="2189205"/>
            <a:ext cx="372749" cy="370909"/>
            <a:chOff x="-42994575" y="3950300"/>
            <a:chExt cx="319025" cy="317450"/>
          </a:xfrm>
        </p:grpSpPr>
        <p:sp>
          <p:nvSpPr>
            <p:cNvPr id="5506" name="Google Shape;5506;p7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71"/>
          <p:cNvGrpSpPr/>
          <p:nvPr/>
        </p:nvGrpSpPr>
        <p:grpSpPr>
          <a:xfrm>
            <a:off x="2984269" y="1336037"/>
            <a:ext cx="371785" cy="370879"/>
            <a:chOff x="-41111350" y="3239100"/>
            <a:chExt cx="318200" cy="317425"/>
          </a:xfrm>
        </p:grpSpPr>
        <p:sp>
          <p:nvSpPr>
            <p:cNvPr id="5510" name="Google Shape;5510;p7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71"/>
          <p:cNvGrpSpPr/>
          <p:nvPr/>
        </p:nvGrpSpPr>
        <p:grpSpPr>
          <a:xfrm>
            <a:off x="2980588" y="1771568"/>
            <a:ext cx="379146" cy="370967"/>
            <a:chOff x="-41117650" y="3605525"/>
            <a:chExt cx="324500" cy="317500"/>
          </a:xfrm>
        </p:grpSpPr>
        <p:sp>
          <p:nvSpPr>
            <p:cNvPr id="5515" name="Google Shape;5515;p7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8" name="Google Shape;5518;p7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9" name="Google Shape;5519;p71"/>
          <p:cNvGrpSpPr/>
          <p:nvPr/>
        </p:nvGrpSpPr>
        <p:grpSpPr>
          <a:xfrm>
            <a:off x="1806843" y="2663092"/>
            <a:ext cx="216271" cy="371814"/>
            <a:chOff x="-39205300" y="3220175"/>
            <a:chExt cx="185100" cy="318225"/>
          </a:xfrm>
        </p:grpSpPr>
        <p:sp>
          <p:nvSpPr>
            <p:cNvPr id="5520" name="Google Shape;5520;p7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71"/>
          <p:cNvGrpSpPr/>
          <p:nvPr/>
        </p:nvGrpSpPr>
        <p:grpSpPr>
          <a:xfrm>
            <a:off x="1772370" y="3123163"/>
            <a:ext cx="300016" cy="369273"/>
            <a:chOff x="-39248625" y="3588600"/>
            <a:chExt cx="256775" cy="316050"/>
          </a:xfrm>
        </p:grpSpPr>
        <p:sp>
          <p:nvSpPr>
            <p:cNvPr id="5523" name="Google Shape;5523;p7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5" name="Google Shape;5525;p7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7" name="Google Shape;5527;p71"/>
          <p:cNvGrpSpPr/>
          <p:nvPr/>
        </p:nvGrpSpPr>
        <p:grpSpPr>
          <a:xfrm>
            <a:off x="1223084" y="1311179"/>
            <a:ext cx="429504" cy="370879"/>
            <a:chOff x="-42651700" y="3217825"/>
            <a:chExt cx="367600" cy="317425"/>
          </a:xfrm>
        </p:grpSpPr>
        <p:sp>
          <p:nvSpPr>
            <p:cNvPr id="5528" name="Google Shape;5528;p7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71"/>
          <p:cNvGrpSpPr/>
          <p:nvPr/>
        </p:nvGrpSpPr>
        <p:grpSpPr>
          <a:xfrm>
            <a:off x="1258516" y="1750829"/>
            <a:ext cx="358640" cy="363226"/>
            <a:chOff x="-42617300" y="3587775"/>
            <a:chExt cx="306950" cy="310875"/>
          </a:xfrm>
        </p:grpSpPr>
        <p:sp>
          <p:nvSpPr>
            <p:cNvPr id="5533" name="Google Shape;5533;p7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5" name="Google Shape;5535;p7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6" name="Google Shape;5536;p71"/>
          <p:cNvGrpSpPr/>
          <p:nvPr/>
        </p:nvGrpSpPr>
        <p:grpSpPr>
          <a:xfrm>
            <a:off x="3430343" y="1335569"/>
            <a:ext cx="376926" cy="370324"/>
            <a:chOff x="-40748275" y="3238700"/>
            <a:chExt cx="322600" cy="316950"/>
          </a:xfrm>
        </p:grpSpPr>
        <p:sp>
          <p:nvSpPr>
            <p:cNvPr id="5537" name="Google Shape;5537;p7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71"/>
          <p:cNvGrpSpPr/>
          <p:nvPr/>
        </p:nvGrpSpPr>
        <p:grpSpPr>
          <a:xfrm>
            <a:off x="3432899" y="1803553"/>
            <a:ext cx="371814" cy="338690"/>
            <a:chOff x="-40745125" y="3632900"/>
            <a:chExt cx="318225" cy="289875"/>
          </a:xfrm>
        </p:grpSpPr>
        <p:sp>
          <p:nvSpPr>
            <p:cNvPr id="5544" name="Google Shape;5544;p7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71"/>
          <p:cNvGrpSpPr/>
          <p:nvPr/>
        </p:nvGrpSpPr>
        <p:grpSpPr>
          <a:xfrm>
            <a:off x="3437047" y="2214764"/>
            <a:ext cx="363518" cy="370178"/>
            <a:chOff x="-40742750" y="3972175"/>
            <a:chExt cx="311125" cy="316825"/>
          </a:xfrm>
        </p:grpSpPr>
        <p:sp>
          <p:nvSpPr>
            <p:cNvPr id="5552" name="Google Shape;5552;p7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71"/>
          <p:cNvGrpSpPr/>
          <p:nvPr/>
        </p:nvGrpSpPr>
        <p:grpSpPr>
          <a:xfrm>
            <a:off x="2219708" y="2664932"/>
            <a:ext cx="266892" cy="369974"/>
            <a:chOff x="-38860325" y="3221750"/>
            <a:chExt cx="228425" cy="316650"/>
          </a:xfrm>
        </p:grpSpPr>
        <p:sp>
          <p:nvSpPr>
            <p:cNvPr id="5555" name="Google Shape;5555;p7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71"/>
          <p:cNvGrpSpPr/>
          <p:nvPr/>
        </p:nvGrpSpPr>
        <p:grpSpPr>
          <a:xfrm>
            <a:off x="2170515" y="3126989"/>
            <a:ext cx="380081" cy="367111"/>
            <a:chOff x="-38905225" y="3591875"/>
            <a:chExt cx="325300" cy="314200"/>
          </a:xfrm>
        </p:grpSpPr>
        <p:sp>
          <p:nvSpPr>
            <p:cNvPr id="5560" name="Google Shape;5560;p7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3" name="Google Shape;5563;p7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4" name="Google Shape;5564;p71"/>
          <p:cNvGrpSpPr/>
          <p:nvPr/>
        </p:nvGrpSpPr>
        <p:grpSpPr>
          <a:xfrm>
            <a:off x="3977265" y="3112069"/>
            <a:ext cx="290815" cy="369740"/>
            <a:chOff x="-37370925" y="3579105"/>
            <a:chExt cx="248900" cy="316450"/>
          </a:xfrm>
        </p:grpSpPr>
        <p:sp>
          <p:nvSpPr>
            <p:cNvPr id="5565" name="Google Shape;5565;p7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7" name="Google Shape;5567;p7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9" name="Google Shape;5569;p71"/>
          <p:cNvGrpSpPr/>
          <p:nvPr/>
        </p:nvGrpSpPr>
        <p:grpSpPr>
          <a:xfrm>
            <a:off x="1670640" y="2190140"/>
            <a:ext cx="371814" cy="369974"/>
            <a:chOff x="-42259725" y="3951100"/>
            <a:chExt cx="318225" cy="316650"/>
          </a:xfrm>
        </p:grpSpPr>
        <p:sp>
          <p:nvSpPr>
            <p:cNvPr id="5570" name="Google Shape;5570;p7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71"/>
          <p:cNvGrpSpPr/>
          <p:nvPr/>
        </p:nvGrpSpPr>
        <p:grpSpPr>
          <a:xfrm>
            <a:off x="3869002" y="1369161"/>
            <a:ext cx="370879" cy="337755"/>
            <a:chOff x="-40378075" y="3267450"/>
            <a:chExt cx="317425" cy="289075"/>
          </a:xfrm>
        </p:grpSpPr>
        <p:sp>
          <p:nvSpPr>
            <p:cNvPr id="5573" name="Google Shape;5573;p7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71"/>
          <p:cNvGrpSpPr/>
          <p:nvPr/>
        </p:nvGrpSpPr>
        <p:grpSpPr>
          <a:xfrm>
            <a:off x="3872668" y="1770429"/>
            <a:ext cx="363548" cy="369974"/>
            <a:chOff x="-40372575" y="3604550"/>
            <a:chExt cx="311150" cy="316650"/>
          </a:xfrm>
        </p:grpSpPr>
        <p:sp>
          <p:nvSpPr>
            <p:cNvPr id="5578" name="Google Shape;5578;p7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1" name="Google Shape;5581;p7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2" name="Google Shape;5582;p71"/>
          <p:cNvGrpSpPr/>
          <p:nvPr/>
        </p:nvGrpSpPr>
        <p:grpSpPr>
          <a:xfrm>
            <a:off x="2596617" y="2663092"/>
            <a:ext cx="399038" cy="372165"/>
            <a:chOff x="-38542250" y="3220175"/>
            <a:chExt cx="341525" cy="318525"/>
          </a:xfrm>
        </p:grpSpPr>
        <p:sp>
          <p:nvSpPr>
            <p:cNvPr id="5583" name="Google Shape;5583;p7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71"/>
          <p:cNvGrpSpPr/>
          <p:nvPr/>
        </p:nvGrpSpPr>
        <p:grpSpPr>
          <a:xfrm>
            <a:off x="2618549" y="3122462"/>
            <a:ext cx="369974" cy="369068"/>
            <a:chOff x="-38537400" y="3588000"/>
            <a:chExt cx="316650" cy="315875"/>
          </a:xfrm>
        </p:grpSpPr>
        <p:sp>
          <p:nvSpPr>
            <p:cNvPr id="5587" name="Google Shape;5587;p7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71"/>
          <p:cNvGrpSpPr/>
          <p:nvPr/>
        </p:nvGrpSpPr>
        <p:grpSpPr>
          <a:xfrm>
            <a:off x="2617629" y="3579991"/>
            <a:ext cx="371814" cy="369974"/>
            <a:chOff x="-38538975" y="3954250"/>
            <a:chExt cx="318225" cy="316650"/>
          </a:xfrm>
        </p:grpSpPr>
        <p:sp>
          <p:nvSpPr>
            <p:cNvPr id="5592" name="Google Shape;5592;p7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4" name="Google Shape;5594;p71"/>
          <p:cNvGrpSpPr/>
          <p:nvPr/>
        </p:nvGrpSpPr>
        <p:grpSpPr>
          <a:xfrm>
            <a:off x="3934941" y="3574918"/>
            <a:ext cx="375465" cy="371814"/>
            <a:chOff x="-37385100" y="3949908"/>
            <a:chExt cx="321350" cy="318225"/>
          </a:xfrm>
        </p:grpSpPr>
        <p:sp>
          <p:nvSpPr>
            <p:cNvPr id="5595" name="Google Shape;5595;p7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71"/>
          <p:cNvGrpSpPr/>
          <p:nvPr/>
        </p:nvGrpSpPr>
        <p:grpSpPr>
          <a:xfrm>
            <a:off x="2110600" y="1310478"/>
            <a:ext cx="370909" cy="370675"/>
            <a:chOff x="-41895050" y="3217225"/>
            <a:chExt cx="317450" cy="317250"/>
          </a:xfrm>
        </p:grpSpPr>
        <p:sp>
          <p:nvSpPr>
            <p:cNvPr id="5598" name="Google Shape;5598;p7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71"/>
          <p:cNvGrpSpPr/>
          <p:nvPr/>
        </p:nvGrpSpPr>
        <p:grpSpPr>
          <a:xfrm>
            <a:off x="2110148" y="1747412"/>
            <a:ext cx="371814" cy="369974"/>
            <a:chOff x="-41893475" y="3584850"/>
            <a:chExt cx="318225" cy="316650"/>
          </a:xfrm>
        </p:grpSpPr>
        <p:sp>
          <p:nvSpPr>
            <p:cNvPr id="5604" name="Google Shape;5604;p7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8" name="Google Shape;5608;p7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0" name="Google Shape;5610;p71"/>
          <p:cNvGrpSpPr/>
          <p:nvPr/>
        </p:nvGrpSpPr>
        <p:grpSpPr>
          <a:xfrm>
            <a:off x="880176" y="3142704"/>
            <a:ext cx="337522" cy="370909"/>
            <a:chOff x="-39998250" y="3605325"/>
            <a:chExt cx="288875" cy="317450"/>
          </a:xfrm>
        </p:grpSpPr>
        <p:sp>
          <p:nvSpPr>
            <p:cNvPr id="5611" name="Google Shape;5611;p7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71"/>
          <p:cNvGrpSpPr/>
          <p:nvPr/>
        </p:nvGrpSpPr>
        <p:grpSpPr>
          <a:xfrm>
            <a:off x="863950" y="3601168"/>
            <a:ext cx="369974" cy="369945"/>
            <a:chOff x="-40011050" y="3972375"/>
            <a:chExt cx="316650" cy="316625"/>
          </a:xfrm>
        </p:grpSpPr>
        <p:sp>
          <p:nvSpPr>
            <p:cNvPr id="5614" name="Google Shape;5614;p7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71"/>
          <p:cNvGrpSpPr/>
          <p:nvPr/>
        </p:nvGrpSpPr>
        <p:grpSpPr>
          <a:xfrm>
            <a:off x="3095881" y="2665867"/>
            <a:ext cx="266921" cy="369039"/>
            <a:chOff x="-38129425" y="3222550"/>
            <a:chExt cx="228450" cy="315850"/>
          </a:xfrm>
        </p:grpSpPr>
        <p:sp>
          <p:nvSpPr>
            <p:cNvPr id="5617" name="Google Shape;5617;p7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71"/>
          <p:cNvGrpSpPr/>
          <p:nvPr/>
        </p:nvGrpSpPr>
        <p:grpSpPr>
          <a:xfrm>
            <a:off x="3050850" y="3122462"/>
            <a:ext cx="371785" cy="369974"/>
            <a:chOff x="-38172725" y="3588000"/>
            <a:chExt cx="318200" cy="316650"/>
          </a:xfrm>
        </p:grpSpPr>
        <p:sp>
          <p:nvSpPr>
            <p:cNvPr id="5620" name="Google Shape;5620;p7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71"/>
          <p:cNvGrpSpPr/>
          <p:nvPr/>
        </p:nvGrpSpPr>
        <p:grpSpPr>
          <a:xfrm>
            <a:off x="3126752" y="3580897"/>
            <a:ext cx="219981" cy="369974"/>
            <a:chOff x="-38109725" y="3955025"/>
            <a:chExt cx="188275" cy="316650"/>
          </a:xfrm>
        </p:grpSpPr>
        <p:sp>
          <p:nvSpPr>
            <p:cNvPr id="5629" name="Google Shape;5629;p7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1" name="Google Shape;5631;p7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2" name="Google Shape;5632;p71"/>
          <p:cNvGrpSpPr/>
          <p:nvPr/>
        </p:nvGrpSpPr>
        <p:grpSpPr>
          <a:xfrm>
            <a:off x="2542151" y="1312318"/>
            <a:ext cx="373654" cy="369068"/>
            <a:chOff x="-41530375" y="3218800"/>
            <a:chExt cx="319800" cy="315875"/>
          </a:xfrm>
        </p:grpSpPr>
        <p:sp>
          <p:nvSpPr>
            <p:cNvPr id="5633" name="Google Shape;5633;p7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71"/>
          <p:cNvGrpSpPr/>
          <p:nvPr/>
        </p:nvGrpSpPr>
        <p:grpSpPr>
          <a:xfrm>
            <a:off x="2544444" y="1827476"/>
            <a:ext cx="369068" cy="289004"/>
            <a:chOff x="-41526450" y="3653375"/>
            <a:chExt cx="315875" cy="247350"/>
          </a:xfrm>
        </p:grpSpPr>
        <p:sp>
          <p:nvSpPr>
            <p:cNvPr id="5636" name="Google Shape;5636;p7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71"/>
          <p:cNvGrpSpPr/>
          <p:nvPr/>
        </p:nvGrpSpPr>
        <p:grpSpPr>
          <a:xfrm>
            <a:off x="2545831" y="2190140"/>
            <a:ext cx="366293" cy="369974"/>
            <a:chOff x="-41526450" y="3951100"/>
            <a:chExt cx="313500" cy="316650"/>
          </a:xfrm>
        </p:grpSpPr>
        <p:sp>
          <p:nvSpPr>
            <p:cNvPr id="5639" name="Google Shape;5639;p7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71"/>
          <p:cNvGrpSpPr/>
          <p:nvPr/>
        </p:nvGrpSpPr>
        <p:grpSpPr>
          <a:xfrm>
            <a:off x="1311086" y="2684269"/>
            <a:ext cx="339595" cy="371814"/>
            <a:chOff x="-39625900" y="3238300"/>
            <a:chExt cx="290650" cy="318225"/>
          </a:xfrm>
        </p:grpSpPr>
        <p:sp>
          <p:nvSpPr>
            <p:cNvPr id="5643" name="Google Shape;5643;p7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5" name="Google Shape;5645;p7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6" name="Google Shape;5646;p71"/>
          <p:cNvGrpSpPr/>
          <p:nvPr/>
        </p:nvGrpSpPr>
        <p:grpSpPr>
          <a:xfrm>
            <a:off x="1305137" y="3600730"/>
            <a:ext cx="366293" cy="370441"/>
            <a:chOff x="-39647175" y="3972000"/>
            <a:chExt cx="313500" cy="317050"/>
          </a:xfrm>
        </p:grpSpPr>
        <p:sp>
          <p:nvSpPr>
            <p:cNvPr id="5647" name="Google Shape;5647;p7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71"/>
          <p:cNvGrpSpPr/>
          <p:nvPr/>
        </p:nvGrpSpPr>
        <p:grpSpPr>
          <a:xfrm>
            <a:off x="3474265" y="2664728"/>
            <a:ext cx="375495" cy="370879"/>
            <a:chOff x="-37808850" y="3221575"/>
            <a:chExt cx="321375" cy="317425"/>
          </a:xfrm>
        </p:grpSpPr>
        <p:sp>
          <p:nvSpPr>
            <p:cNvPr id="5651" name="Google Shape;5651;p7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71"/>
          <p:cNvGrpSpPr/>
          <p:nvPr/>
        </p:nvGrpSpPr>
        <p:grpSpPr>
          <a:xfrm>
            <a:off x="3483038" y="3186759"/>
            <a:ext cx="372749" cy="241158"/>
            <a:chOff x="-37806500" y="3643030"/>
            <a:chExt cx="319025" cy="206400"/>
          </a:xfrm>
        </p:grpSpPr>
        <p:sp>
          <p:nvSpPr>
            <p:cNvPr id="5654" name="Google Shape;5654;p7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71"/>
          <p:cNvGrpSpPr/>
          <p:nvPr/>
        </p:nvGrpSpPr>
        <p:grpSpPr>
          <a:xfrm>
            <a:off x="3485346" y="3579056"/>
            <a:ext cx="368134" cy="371814"/>
            <a:chOff x="-37804925" y="3953450"/>
            <a:chExt cx="315075" cy="318225"/>
          </a:xfrm>
        </p:grpSpPr>
        <p:sp>
          <p:nvSpPr>
            <p:cNvPr id="5657" name="Google Shape;5657;p7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0" name="Google Shape;5660;p7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1" name="Google Shape;5661;p71"/>
          <p:cNvGrpSpPr/>
          <p:nvPr/>
        </p:nvGrpSpPr>
        <p:grpSpPr>
          <a:xfrm>
            <a:off x="4840364" y="1328538"/>
            <a:ext cx="355663" cy="308725"/>
            <a:chOff x="-28462125" y="3199700"/>
            <a:chExt cx="298550" cy="259150"/>
          </a:xfrm>
        </p:grpSpPr>
        <p:sp>
          <p:nvSpPr>
            <p:cNvPr id="5662" name="Google Shape;5662;p7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71"/>
          <p:cNvGrpSpPr/>
          <p:nvPr/>
        </p:nvGrpSpPr>
        <p:grpSpPr>
          <a:xfrm>
            <a:off x="4841317" y="1763228"/>
            <a:ext cx="353757" cy="352833"/>
            <a:chOff x="-28461325" y="3545475"/>
            <a:chExt cx="296950" cy="296175"/>
          </a:xfrm>
        </p:grpSpPr>
        <p:sp>
          <p:nvSpPr>
            <p:cNvPr id="5666" name="Google Shape;5666;p7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71"/>
          <p:cNvGrpSpPr/>
          <p:nvPr/>
        </p:nvGrpSpPr>
        <p:grpSpPr>
          <a:xfrm>
            <a:off x="4837550" y="2213272"/>
            <a:ext cx="361292" cy="352803"/>
            <a:chOff x="-28463700" y="3914875"/>
            <a:chExt cx="303275" cy="296150"/>
          </a:xfrm>
        </p:grpSpPr>
        <p:sp>
          <p:nvSpPr>
            <p:cNvPr id="5673" name="Google Shape;5673;p7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71"/>
          <p:cNvGrpSpPr/>
          <p:nvPr/>
        </p:nvGrpSpPr>
        <p:grpSpPr>
          <a:xfrm>
            <a:off x="7072335" y="1369355"/>
            <a:ext cx="351880" cy="227092"/>
            <a:chOff x="-26573400" y="3224125"/>
            <a:chExt cx="295375" cy="190625"/>
          </a:xfrm>
        </p:grpSpPr>
        <p:sp>
          <p:nvSpPr>
            <p:cNvPr id="5676" name="Google Shape;5676;p7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71"/>
          <p:cNvGrpSpPr/>
          <p:nvPr/>
        </p:nvGrpSpPr>
        <p:grpSpPr>
          <a:xfrm>
            <a:off x="7072335" y="1763690"/>
            <a:ext cx="351880" cy="351910"/>
            <a:chOff x="-26573400" y="3546250"/>
            <a:chExt cx="295375" cy="295400"/>
          </a:xfrm>
        </p:grpSpPr>
        <p:sp>
          <p:nvSpPr>
            <p:cNvPr id="5679" name="Google Shape;5679;p7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71"/>
          <p:cNvGrpSpPr/>
          <p:nvPr/>
        </p:nvGrpSpPr>
        <p:grpSpPr>
          <a:xfrm>
            <a:off x="7060615" y="2213599"/>
            <a:ext cx="375319" cy="352148"/>
            <a:chOff x="-26583625" y="3917025"/>
            <a:chExt cx="315050" cy="295600"/>
          </a:xfrm>
        </p:grpSpPr>
        <p:sp>
          <p:nvSpPr>
            <p:cNvPr id="5685" name="Google Shape;5685;p7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9" name="Google Shape;5689;p7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0" name="Google Shape;5690;p71"/>
          <p:cNvGrpSpPr/>
          <p:nvPr/>
        </p:nvGrpSpPr>
        <p:grpSpPr>
          <a:xfrm>
            <a:off x="5759130" y="3172629"/>
            <a:ext cx="289039" cy="352833"/>
            <a:chOff x="-24694925" y="3518700"/>
            <a:chExt cx="242625" cy="296175"/>
          </a:xfrm>
        </p:grpSpPr>
        <p:sp>
          <p:nvSpPr>
            <p:cNvPr id="5691" name="Google Shape;5691;p7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71"/>
          <p:cNvGrpSpPr/>
          <p:nvPr/>
        </p:nvGrpSpPr>
        <p:grpSpPr>
          <a:xfrm>
            <a:off x="5758668" y="3622657"/>
            <a:ext cx="289962" cy="352833"/>
            <a:chOff x="-24709100" y="3888875"/>
            <a:chExt cx="243400" cy="296175"/>
          </a:xfrm>
        </p:grpSpPr>
        <p:sp>
          <p:nvSpPr>
            <p:cNvPr id="5696" name="Google Shape;5696;p7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71"/>
          <p:cNvGrpSpPr/>
          <p:nvPr/>
        </p:nvGrpSpPr>
        <p:grpSpPr>
          <a:xfrm>
            <a:off x="7958668" y="2695320"/>
            <a:ext cx="356556" cy="349557"/>
            <a:chOff x="-22863675" y="3131775"/>
            <a:chExt cx="299300" cy="293425"/>
          </a:xfrm>
        </p:grpSpPr>
        <p:sp>
          <p:nvSpPr>
            <p:cNvPr id="5700" name="Google Shape;5700;p7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71"/>
          <p:cNvGrpSpPr/>
          <p:nvPr/>
        </p:nvGrpSpPr>
        <p:grpSpPr>
          <a:xfrm>
            <a:off x="5301532" y="1306499"/>
            <a:ext cx="310602" cy="352803"/>
            <a:chOff x="-28069875" y="3175300"/>
            <a:chExt cx="260725" cy="296150"/>
          </a:xfrm>
        </p:grpSpPr>
        <p:sp>
          <p:nvSpPr>
            <p:cNvPr id="5704" name="Google Shape;5704;p7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3" name="Google Shape;5713;p7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4" name="Google Shape;5714;p71"/>
          <p:cNvGrpSpPr/>
          <p:nvPr/>
        </p:nvGrpSpPr>
        <p:grpSpPr>
          <a:xfrm>
            <a:off x="5342810" y="2213733"/>
            <a:ext cx="228045" cy="351880"/>
            <a:chOff x="-28032075" y="3916450"/>
            <a:chExt cx="191425" cy="295375"/>
          </a:xfrm>
        </p:grpSpPr>
        <p:sp>
          <p:nvSpPr>
            <p:cNvPr id="5715" name="Google Shape;5715;p7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71"/>
          <p:cNvGrpSpPr/>
          <p:nvPr/>
        </p:nvGrpSpPr>
        <p:grpSpPr>
          <a:xfrm>
            <a:off x="7508157" y="1306484"/>
            <a:ext cx="352833" cy="352833"/>
            <a:chOff x="-26201650" y="3176075"/>
            <a:chExt cx="296175" cy="296175"/>
          </a:xfrm>
        </p:grpSpPr>
        <p:sp>
          <p:nvSpPr>
            <p:cNvPr id="5719" name="Google Shape;5719;p7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71"/>
          <p:cNvGrpSpPr/>
          <p:nvPr/>
        </p:nvGrpSpPr>
        <p:grpSpPr>
          <a:xfrm>
            <a:off x="7507680" y="1763705"/>
            <a:ext cx="353786" cy="351880"/>
            <a:chOff x="-26204800" y="3547050"/>
            <a:chExt cx="296975" cy="295375"/>
          </a:xfrm>
        </p:grpSpPr>
        <p:sp>
          <p:nvSpPr>
            <p:cNvPr id="5722" name="Google Shape;5722;p7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4" name="Google Shape;5724;p7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5" name="Google Shape;5725;p71"/>
          <p:cNvGrpSpPr/>
          <p:nvPr/>
        </p:nvGrpSpPr>
        <p:grpSpPr>
          <a:xfrm>
            <a:off x="6178935" y="2693683"/>
            <a:ext cx="345328" cy="352833"/>
            <a:chOff x="-24353875" y="3147725"/>
            <a:chExt cx="289875" cy="296175"/>
          </a:xfrm>
        </p:grpSpPr>
        <p:sp>
          <p:nvSpPr>
            <p:cNvPr id="5726" name="Google Shape;5726;p7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71"/>
          <p:cNvGrpSpPr/>
          <p:nvPr/>
        </p:nvGrpSpPr>
        <p:grpSpPr>
          <a:xfrm>
            <a:off x="6186917" y="3173090"/>
            <a:ext cx="329365" cy="351910"/>
            <a:chOff x="-24344425" y="3519475"/>
            <a:chExt cx="276475" cy="295400"/>
          </a:xfrm>
        </p:grpSpPr>
        <p:sp>
          <p:nvSpPr>
            <p:cNvPr id="5729" name="Google Shape;5729;p7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71"/>
          <p:cNvGrpSpPr/>
          <p:nvPr/>
        </p:nvGrpSpPr>
        <p:grpSpPr>
          <a:xfrm>
            <a:off x="6176597" y="3625010"/>
            <a:ext cx="350004" cy="348128"/>
            <a:chOff x="-24353075" y="3891250"/>
            <a:chExt cx="293800" cy="292225"/>
          </a:xfrm>
        </p:grpSpPr>
        <p:sp>
          <p:nvSpPr>
            <p:cNvPr id="5732" name="Google Shape;5732;p7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71"/>
          <p:cNvGrpSpPr/>
          <p:nvPr/>
        </p:nvGrpSpPr>
        <p:grpSpPr>
          <a:xfrm>
            <a:off x="7960068" y="3173313"/>
            <a:ext cx="353757" cy="351463"/>
            <a:chOff x="-22845575" y="3504075"/>
            <a:chExt cx="296950" cy="295025"/>
          </a:xfrm>
        </p:grpSpPr>
        <p:sp>
          <p:nvSpPr>
            <p:cNvPr id="5735" name="Google Shape;5735;p7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71"/>
          <p:cNvGrpSpPr/>
          <p:nvPr/>
        </p:nvGrpSpPr>
        <p:grpSpPr>
          <a:xfrm>
            <a:off x="5753249" y="1306961"/>
            <a:ext cx="299344" cy="351880"/>
            <a:chOff x="-27691025" y="3175300"/>
            <a:chExt cx="251275" cy="295375"/>
          </a:xfrm>
        </p:grpSpPr>
        <p:sp>
          <p:nvSpPr>
            <p:cNvPr id="5738" name="Google Shape;5738;p7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71"/>
          <p:cNvGrpSpPr/>
          <p:nvPr/>
        </p:nvGrpSpPr>
        <p:grpSpPr>
          <a:xfrm>
            <a:off x="5725566" y="1825637"/>
            <a:ext cx="354710" cy="228015"/>
            <a:chOff x="-27721750" y="3598250"/>
            <a:chExt cx="297750" cy="191400"/>
          </a:xfrm>
        </p:grpSpPr>
        <p:sp>
          <p:nvSpPr>
            <p:cNvPr id="5743" name="Google Shape;5743;p7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71"/>
          <p:cNvGrpSpPr/>
          <p:nvPr/>
        </p:nvGrpSpPr>
        <p:grpSpPr>
          <a:xfrm>
            <a:off x="5726966" y="2219183"/>
            <a:ext cx="351910" cy="340980"/>
            <a:chOff x="-27719400" y="3925600"/>
            <a:chExt cx="295400" cy="286225"/>
          </a:xfrm>
        </p:grpSpPr>
        <p:sp>
          <p:nvSpPr>
            <p:cNvPr id="5746" name="Google Shape;5746;p7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71"/>
          <p:cNvGrpSpPr/>
          <p:nvPr/>
        </p:nvGrpSpPr>
        <p:grpSpPr>
          <a:xfrm>
            <a:off x="7948238" y="1306023"/>
            <a:ext cx="353757" cy="353757"/>
            <a:chOff x="-25834600" y="3176875"/>
            <a:chExt cx="296950" cy="296950"/>
          </a:xfrm>
        </p:grpSpPr>
        <p:sp>
          <p:nvSpPr>
            <p:cNvPr id="5749" name="Google Shape;5749;p7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71"/>
          <p:cNvGrpSpPr/>
          <p:nvPr/>
        </p:nvGrpSpPr>
        <p:grpSpPr>
          <a:xfrm>
            <a:off x="7948238" y="1774024"/>
            <a:ext cx="353757" cy="331241"/>
            <a:chOff x="-25834600" y="3564375"/>
            <a:chExt cx="296950" cy="278050"/>
          </a:xfrm>
        </p:grpSpPr>
        <p:sp>
          <p:nvSpPr>
            <p:cNvPr id="5755" name="Google Shape;5755;p7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71"/>
          <p:cNvGrpSpPr/>
          <p:nvPr/>
        </p:nvGrpSpPr>
        <p:grpSpPr>
          <a:xfrm>
            <a:off x="7946362" y="2213376"/>
            <a:ext cx="357509" cy="352595"/>
            <a:chOff x="-25834600" y="3915850"/>
            <a:chExt cx="300100" cy="295975"/>
          </a:xfrm>
        </p:grpSpPr>
        <p:sp>
          <p:nvSpPr>
            <p:cNvPr id="5764" name="Google Shape;5764;p7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71"/>
          <p:cNvGrpSpPr/>
          <p:nvPr/>
        </p:nvGrpSpPr>
        <p:grpSpPr>
          <a:xfrm>
            <a:off x="6681790" y="2694606"/>
            <a:ext cx="228968" cy="350987"/>
            <a:chOff x="-23930925" y="3149300"/>
            <a:chExt cx="192200" cy="294625"/>
          </a:xfrm>
        </p:grpSpPr>
        <p:sp>
          <p:nvSpPr>
            <p:cNvPr id="5768" name="Google Shape;5768;p7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71"/>
          <p:cNvGrpSpPr/>
          <p:nvPr/>
        </p:nvGrpSpPr>
        <p:grpSpPr>
          <a:xfrm>
            <a:off x="6638620" y="3173090"/>
            <a:ext cx="315307" cy="351910"/>
            <a:chOff x="-23962425" y="3519475"/>
            <a:chExt cx="264675" cy="295400"/>
          </a:xfrm>
        </p:grpSpPr>
        <p:sp>
          <p:nvSpPr>
            <p:cNvPr id="5773" name="Google Shape;5773;p7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5" name="Google Shape;5775;p7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6" name="Google Shape;5776;p71"/>
          <p:cNvGrpSpPr/>
          <p:nvPr/>
        </p:nvGrpSpPr>
        <p:grpSpPr>
          <a:xfrm>
            <a:off x="8017295" y="3623134"/>
            <a:ext cx="239302" cy="351880"/>
            <a:chOff x="-22788075" y="3904625"/>
            <a:chExt cx="200875" cy="295375"/>
          </a:xfrm>
        </p:grpSpPr>
        <p:sp>
          <p:nvSpPr>
            <p:cNvPr id="5777" name="Google Shape;5777;p7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71"/>
          <p:cNvGrpSpPr/>
          <p:nvPr/>
        </p:nvGrpSpPr>
        <p:grpSpPr>
          <a:xfrm>
            <a:off x="6172593" y="1306499"/>
            <a:ext cx="354710" cy="352803"/>
            <a:chOff x="-27351575" y="3175300"/>
            <a:chExt cx="297750" cy="296150"/>
          </a:xfrm>
        </p:grpSpPr>
        <p:sp>
          <p:nvSpPr>
            <p:cNvPr id="5782" name="Google Shape;5782;p7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71"/>
          <p:cNvGrpSpPr/>
          <p:nvPr/>
        </p:nvGrpSpPr>
        <p:grpSpPr>
          <a:xfrm>
            <a:off x="6215302" y="1763109"/>
            <a:ext cx="269293" cy="353072"/>
            <a:chOff x="-27313750" y="3545275"/>
            <a:chExt cx="226050" cy="296375"/>
          </a:xfrm>
        </p:grpSpPr>
        <p:sp>
          <p:nvSpPr>
            <p:cNvPr id="5787" name="Google Shape;5787;p7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71"/>
          <p:cNvGrpSpPr/>
          <p:nvPr/>
        </p:nvGrpSpPr>
        <p:grpSpPr>
          <a:xfrm>
            <a:off x="6172593" y="2211380"/>
            <a:ext cx="354710" cy="356586"/>
            <a:chOff x="-27351575" y="3915650"/>
            <a:chExt cx="297750" cy="299325"/>
          </a:xfrm>
        </p:grpSpPr>
        <p:sp>
          <p:nvSpPr>
            <p:cNvPr id="5791" name="Google Shape;5791;p7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71"/>
          <p:cNvGrpSpPr/>
          <p:nvPr/>
        </p:nvGrpSpPr>
        <p:grpSpPr>
          <a:xfrm>
            <a:off x="4860084" y="2693579"/>
            <a:ext cx="319060" cy="353042"/>
            <a:chOff x="-25445525" y="3175900"/>
            <a:chExt cx="267825" cy="296350"/>
          </a:xfrm>
        </p:grpSpPr>
        <p:sp>
          <p:nvSpPr>
            <p:cNvPr id="5794" name="Google Shape;5794;p7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71"/>
          <p:cNvGrpSpPr/>
          <p:nvPr/>
        </p:nvGrpSpPr>
        <p:grpSpPr>
          <a:xfrm>
            <a:off x="4841797" y="3183902"/>
            <a:ext cx="355633" cy="330288"/>
            <a:chOff x="-25465200" y="3565175"/>
            <a:chExt cx="298525" cy="277250"/>
          </a:xfrm>
        </p:grpSpPr>
        <p:sp>
          <p:nvSpPr>
            <p:cNvPr id="5798" name="Google Shape;5798;p7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71"/>
          <p:cNvGrpSpPr/>
          <p:nvPr/>
        </p:nvGrpSpPr>
        <p:grpSpPr>
          <a:xfrm>
            <a:off x="4841336" y="3623432"/>
            <a:ext cx="356556" cy="351285"/>
            <a:chOff x="-25465200" y="3916150"/>
            <a:chExt cx="299300" cy="294875"/>
          </a:xfrm>
        </p:grpSpPr>
        <p:sp>
          <p:nvSpPr>
            <p:cNvPr id="5801" name="Google Shape;5801;p7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71"/>
          <p:cNvGrpSpPr/>
          <p:nvPr/>
        </p:nvGrpSpPr>
        <p:grpSpPr>
          <a:xfrm>
            <a:off x="7068775" y="2693698"/>
            <a:ext cx="351880" cy="352803"/>
            <a:chOff x="-23615075" y="3148525"/>
            <a:chExt cx="295375" cy="296150"/>
          </a:xfrm>
        </p:grpSpPr>
        <p:sp>
          <p:nvSpPr>
            <p:cNvPr id="5804" name="Google Shape;5804;p7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8" name="Google Shape;5808;p7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9" name="Google Shape;5809;p71"/>
          <p:cNvGrpSpPr/>
          <p:nvPr/>
        </p:nvGrpSpPr>
        <p:grpSpPr>
          <a:xfrm>
            <a:off x="7068299" y="3632977"/>
            <a:ext cx="352833" cy="332194"/>
            <a:chOff x="-23615075" y="3906200"/>
            <a:chExt cx="296175" cy="278850"/>
          </a:xfrm>
        </p:grpSpPr>
        <p:sp>
          <p:nvSpPr>
            <p:cNvPr id="5810" name="Google Shape;5810;p7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3" name="Google Shape;5813;p7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4" name="Google Shape;5814;p71"/>
          <p:cNvGrpSpPr/>
          <p:nvPr/>
        </p:nvGrpSpPr>
        <p:grpSpPr>
          <a:xfrm>
            <a:off x="6617268" y="1306618"/>
            <a:ext cx="353757" cy="352565"/>
            <a:chOff x="-26980600" y="3175500"/>
            <a:chExt cx="296950" cy="295950"/>
          </a:xfrm>
        </p:grpSpPr>
        <p:sp>
          <p:nvSpPr>
            <p:cNvPr id="5815" name="Google Shape;5815;p7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8" name="Google Shape;5818;p7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9" name="Google Shape;5819;p71"/>
          <p:cNvGrpSpPr/>
          <p:nvPr/>
        </p:nvGrpSpPr>
        <p:grpSpPr>
          <a:xfrm>
            <a:off x="6617744" y="2245154"/>
            <a:ext cx="352803" cy="289039"/>
            <a:chOff x="-26981375" y="3951875"/>
            <a:chExt cx="296150" cy="242625"/>
          </a:xfrm>
        </p:grpSpPr>
        <p:sp>
          <p:nvSpPr>
            <p:cNvPr id="5820" name="Google Shape;5820;p7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71"/>
          <p:cNvGrpSpPr/>
          <p:nvPr/>
        </p:nvGrpSpPr>
        <p:grpSpPr>
          <a:xfrm>
            <a:off x="5282787" y="2692745"/>
            <a:ext cx="351910" cy="354710"/>
            <a:chOff x="-25094250" y="3176075"/>
            <a:chExt cx="295400" cy="297750"/>
          </a:xfrm>
        </p:grpSpPr>
        <p:sp>
          <p:nvSpPr>
            <p:cNvPr id="5824" name="Google Shape;5824;p7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71"/>
          <p:cNvGrpSpPr/>
          <p:nvPr/>
        </p:nvGrpSpPr>
        <p:grpSpPr>
          <a:xfrm>
            <a:off x="5282787" y="3173106"/>
            <a:ext cx="351910" cy="351880"/>
            <a:chOff x="-25094250" y="3547050"/>
            <a:chExt cx="295400" cy="295375"/>
          </a:xfrm>
        </p:grpSpPr>
        <p:sp>
          <p:nvSpPr>
            <p:cNvPr id="5828" name="Google Shape;5828;p7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3" name="Google Shape;5833;p7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4" name="Google Shape;5834;p71"/>
          <p:cNvGrpSpPr/>
          <p:nvPr/>
        </p:nvGrpSpPr>
        <p:grpSpPr>
          <a:xfrm>
            <a:off x="7514864" y="2693698"/>
            <a:ext cx="352803" cy="352803"/>
            <a:chOff x="-23245675" y="3148525"/>
            <a:chExt cx="296150" cy="296150"/>
          </a:xfrm>
        </p:grpSpPr>
        <p:sp>
          <p:nvSpPr>
            <p:cNvPr id="5835" name="Google Shape;5835;p7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8" name="Google Shape;5838;p7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9" name="Google Shape;5839;p71"/>
          <p:cNvGrpSpPr/>
          <p:nvPr/>
        </p:nvGrpSpPr>
        <p:grpSpPr>
          <a:xfrm>
            <a:off x="7515325" y="3622672"/>
            <a:ext cx="351880" cy="352803"/>
            <a:chOff x="-23244900" y="3888100"/>
            <a:chExt cx="295375" cy="296150"/>
          </a:xfrm>
        </p:grpSpPr>
        <p:sp>
          <p:nvSpPr>
            <p:cNvPr id="5840" name="Google Shape;5840;p7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1" name="Google Shape;5851;p7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853" name="Google Shape;5853;p7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57"/>
        <p:cNvGrpSpPr/>
        <p:nvPr/>
      </p:nvGrpSpPr>
      <p:grpSpPr>
        <a:xfrm>
          <a:off x="0" y="0"/>
          <a:ext cx="0" cy="0"/>
          <a:chOff x="0" y="0"/>
          <a:chExt cx="0" cy="0"/>
        </a:xfrm>
      </p:grpSpPr>
      <p:sp>
        <p:nvSpPr>
          <p:cNvPr id="5858" name="Google Shape;5858;p7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9" name="Google Shape;5859;p72"/>
          <p:cNvGrpSpPr/>
          <p:nvPr/>
        </p:nvGrpSpPr>
        <p:grpSpPr>
          <a:xfrm>
            <a:off x="832654" y="1819647"/>
            <a:ext cx="367261" cy="367261"/>
            <a:chOff x="-65145700" y="3727425"/>
            <a:chExt cx="317425" cy="317425"/>
          </a:xfrm>
        </p:grpSpPr>
        <p:sp>
          <p:nvSpPr>
            <p:cNvPr id="5860" name="Google Shape;5860;p7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72"/>
          <p:cNvGrpSpPr/>
          <p:nvPr/>
        </p:nvGrpSpPr>
        <p:grpSpPr>
          <a:xfrm>
            <a:off x="835851" y="2248561"/>
            <a:ext cx="360868" cy="367261"/>
            <a:chOff x="-65144125" y="4094450"/>
            <a:chExt cx="311900" cy="317425"/>
          </a:xfrm>
        </p:grpSpPr>
        <p:sp>
          <p:nvSpPr>
            <p:cNvPr id="5863" name="Google Shape;5863;p7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6" name="Google Shape;5866;p7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7" name="Google Shape;5867;p72"/>
          <p:cNvGrpSpPr/>
          <p:nvPr/>
        </p:nvGrpSpPr>
        <p:grpSpPr>
          <a:xfrm>
            <a:off x="3039420" y="1819256"/>
            <a:ext cx="370645" cy="368042"/>
            <a:chOff x="-63250675" y="3744075"/>
            <a:chExt cx="320350" cy="318100"/>
          </a:xfrm>
        </p:grpSpPr>
        <p:sp>
          <p:nvSpPr>
            <p:cNvPr id="5868" name="Google Shape;5868;p7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72"/>
          <p:cNvGrpSpPr/>
          <p:nvPr/>
        </p:nvGrpSpPr>
        <p:grpSpPr>
          <a:xfrm>
            <a:off x="3041112" y="2248561"/>
            <a:ext cx="367261" cy="367261"/>
            <a:chOff x="-63250675" y="4110200"/>
            <a:chExt cx="317425" cy="317425"/>
          </a:xfrm>
        </p:grpSpPr>
        <p:sp>
          <p:nvSpPr>
            <p:cNvPr id="5872" name="Google Shape;5872;p7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72"/>
          <p:cNvGrpSpPr/>
          <p:nvPr/>
        </p:nvGrpSpPr>
        <p:grpSpPr>
          <a:xfrm>
            <a:off x="1720159" y="2745656"/>
            <a:ext cx="359075" cy="358844"/>
            <a:chOff x="-61351725" y="3372400"/>
            <a:chExt cx="310350" cy="310150"/>
          </a:xfrm>
        </p:grpSpPr>
        <p:sp>
          <p:nvSpPr>
            <p:cNvPr id="5882" name="Google Shape;5882;p7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72"/>
          <p:cNvGrpSpPr/>
          <p:nvPr/>
        </p:nvGrpSpPr>
        <p:grpSpPr>
          <a:xfrm>
            <a:off x="1716514" y="3208713"/>
            <a:ext cx="366364" cy="333534"/>
            <a:chOff x="-61354875" y="3751050"/>
            <a:chExt cx="316650" cy="288275"/>
          </a:xfrm>
        </p:grpSpPr>
        <p:sp>
          <p:nvSpPr>
            <p:cNvPr id="5886" name="Google Shape;5886;p7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72"/>
          <p:cNvGrpSpPr/>
          <p:nvPr/>
        </p:nvGrpSpPr>
        <p:grpSpPr>
          <a:xfrm>
            <a:off x="1716514" y="3650352"/>
            <a:ext cx="366364" cy="367290"/>
            <a:chOff x="-61354875" y="4101525"/>
            <a:chExt cx="316650" cy="317450"/>
          </a:xfrm>
        </p:grpSpPr>
        <p:sp>
          <p:nvSpPr>
            <p:cNvPr id="5890" name="Google Shape;5890;p7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72"/>
          <p:cNvGrpSpPr/>
          <p:nvPr/>
        </p:nvGrpSpPr>
        <p:grpSpPr>
          <a:xfrm>
            <a:off x="3932949" y="2742228"/>
            <a:ext cx="368157" cy="365699"/>
            <a:chOff x="-59470075" y="3308975"/>
            <a:chExt cx="318200" cy="316075"/>
          </a:xfrm>
        </p:grpSpPr>
        <p:sp>
          <p:nvSpPr>
            <p:cNvPr id="5893" name="Google Shape;5893;p7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72"/>
          <p:cNvGrpSpPr/>
          <p:nvPr/>
        </p:nvGrpSpPr>
        <p:grpSpPr>
          <a:xfrm>
            <a:off x="1278379" y="1377933"/>
            <a:ext cx="367261" cy="364686"/>
            <a:chOff x="-64781025" y="3361050"/>
            <a:chExt cx="317425" cy="315200"/>
          </a:xfrm>
        </p:grpSpPr>
        <p:sp>
          <p:nvSpPr>
            <p:cNvPr id="5903" name="Google Shape;5903;p7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7" name="Google Shape;5907;p7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0" name="Google Shape;5910;p72"/>
          <p:cNvGrpSpPr/>
          <p:nvPr/>
        </p:nvGrpSpPr>
        <p:grpSpPr>
          <a:xfrm>
            <a:off x="3482779" y="1819372"/>
            <a:ext cx="382765" cy="367810"/>
            <a:chOff x="-62890750" y="3747425"/>
            <a:chExt cx="330825" cy="317900"/>
          </a:xfrm>
        </p:grpSpPr>
        <p:sp>
          <p:nvSpPr>
            <p:cNvPr id="5911" name="Google Shape;5911;p7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72"/>
          <p:cNvGrpSpPr/>
          <p:nvPr/>
        </p:nvGrpSpPr>
        <p:grpSpPr>
          <a:xfrm>
            <a:off x="3490531" y="2249009"/>
            <a:ext cx="367261" cy="366364"/>
            <a:chOff x="-62884425" y="4111775"/>
            <a:chExt cx="317425" cy="316650"/>
          </a:xfrm>
        </p:grpSpPr>
        <p:sp>
          <p:nvSpPr>
            <p:cNvPr id="5926" name="Google Shape;5926;p7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72"/>
          <p:cNvGrpSpPr/>
          <p:nvPr/>
        </p:nvGrpSpPr>
        <p:grpSpPr>
          <a:xfrm>
            <a:off x="2163165" y="2745078"/>
            <a:ext cx="365438" cy="360001"/>
            <a:chOff x="-60991775" y="3376900"/>
            <a:chExt cx="315850" cy="311150"/>
          </a:xfrm>
        </p:grpSpPr>
        <p:sp>
          <p:nvSpPr>
            <p:cNvPr id="5929" name="Google Shape;5929;p7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72"/>
          <p:cNvGrpSpPr/>
          <p:nvPr/>
        </p:nvGrpSpPr>
        <p:grpSpPr>
          <a:xfrm>
            <a:off x="2162702" y="3195942"/>
            <a:ext cx="366364" cy="359075"/>
            <a:chOff x="-60988625" y="3740800"/>
            <a:chExt cx="316650" cy="310350"/>
          </a:xfrm>
        </p:grpSpPr>
        <p:sp>
          <p:nvSpPr>
            <p:cNvPr id="5933" name="Google Shape;5933;p7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72"/>
          <p:cNvGrpSpPr/>
          <p:nvPr/>
        </p:nvGrpSpPr>
        <p:grpSpPr>
          <a:xfrm>
            <a:off x="2162702" y="3651393"/>
            <a:ext cx="366364" cy="365207"/>
            <a:chOff x="-60987850" y="4100950"/>
            <a:chExt cx="316650" cy="315650"/>
          </a:xfrm>
        </p:grpSpPr>
        <p:sp>
          <p:nvSpPr>
            <p:cNvPr id="5937" name="Google Shape;5937;p7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72"/>
          <p:cNvGrpSpPr/>
          <p:nvPr/>
        </p:nvGrpSpPr>
        <p:grpSpPr>
          <a:xfrm>
            <a:off x="3932486" y="3196853"/>
            <a:ext cx="369083" cy="357253"/>
            <a:chOff x="-59447250" y="3706150"/>
            <a:chExt cx="319000" cy="308775"/>
          </a:xfrm>
        </p:grpSpPr>
        <p:sp>
          <p:nvSpPr>
            <p:cNvPr id="5943" name="Google Shape;5943;p7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72"/>
          <p:cNvGrpSpPr/>
          <p:nvPr/>
        </p:nvGrpSpPr>
        <p:grpSpPr>
          <a:xfrm>
            <a:off x="1721214" y="1378164"/>
            <a:ext cx="368186" cy="364224"/>
            <a:chOff x="-64406125" y="3362225"/>
            <a:chExt cx="318225" cy="314800"/>
          </a:xfrm>
        </p:grpSpPr>
        <p:sp>
          <p:nvSpPr>
            <p:cNvPr id="5948" name="Google Shape;5948;p7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0" name="Google Shape;5950;p7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1" name="Google Shape;5951;p72"/>
          <p:cNvGrpSpPr/>
          <p:nvPr/>
        </p:nvGrpSpPr>
        <p:grpSpPr>
          <a:xfrm>
            <a:off x="1721677" y="2249009"/>
            <a:ext cx="367261" cy="366364"/>
            <a:chOff x="-64410850" y="4094450"/>
            <a:chExt cx="317425" cy="316650"/>
          </a:xfrm>
        </p:grpSpPr>
        <p:sp>
          <p:nvSpPr>
            <p:cNvPr id="5952" name="Google Shape;5952;p7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5" name="Google Shape;5955;p7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6" name="Google Shape;5956;p72"/>
          <p:cNvGrpSpPr/>
          <p:nvPr/>
        </p:nvGrpSpPr>
        <p:grpSpPr>
          <a:xfrm>
            <a:off x="3943225" y="1819083"/>
            <a:ext cx="365467" cy="368389"/>
            <a:chOff x="-62516625" y="3743175"/>
            <a:chExt cx="315875" cy="318400"/>
          </a:xfrm>
        </p:grpSpPr>
        <p:sp>
          <p:nvSpPr>
            <p:cNvPr id="5957" name="Google Shape;5957;p7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72"/>
          <p:cNvGrpSpPr/>
          <p:nvPr/>
        </p:nvGrpSpPr>
        <p:grpSpPr>
          <a:xfrm>
            <a:off x="3950065" y="2269054"/>
            <a:ext cx="351786" cy="326274"/>
            <a:chOff x="-62511900" y="4129100"/>
            <a:chExt cx="304050" cy="282000"/>
          </a:xfrm>
        </p:grpSpPr>
        <p:sp>
          <p:nvSpPr>
            <p:cNvPr id="5960" name="Google Shape;5960;p7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72"/>
          <p:cNvGrpSpPr/>
          <p:nvPr/>
        </p:nvGrpSpPr>
        <p:grpSpPr>
          <a:xfrm>
            <a:off x="2628187" y="2741448"/>
            <a:ext cx="310770" cy="367261"/>
            <a:chOff x="-60597975" y="3367475"/>
            <a:chExt cx="268600" cy="317425"/>
          </a:xfrm>
        </p:grpSpPr>
        <p:sp>
          <p:nvSpPr>
            <p:cNvPr id="5966" name="Google Shape;5966;p7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1" name="Google Shape;5971;p7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2" name="Google Shape;5972;p72"/>
          <p:cNvGrpSpPr/>
          <p:nvPr/>
        </p:nvGrpSpPr>
        <p:grpSpPr>
          <a:xfrm>
            <a:off x="2600390" y="3702764"/>
            <a:ext cx="366364" cy="262465"/>
            <a:chOff x="-60621600" y="4145650"/>
            <a:chExt cx="316650" cy="226850"/>
          </a:xfrm>
        </p:grpSpPr>
        <p:sp>
          <p:nvSpPr>
            <p:cNvPr id="5973" name="Google Shape;5973;p7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72"/>
          <p:cNvGrpSpPr/>
          <p:nvPr/>
        </p:nvGrpSpPr>
        <p:grpSpPr>
          <a:xfrm>
            <a:off x="3937042" y="3651263"/>
            <a:ext cx="359972" cy="365467"/>
            <a:chOff x="-59400775" y="4084200"/>
            <a:chExt cx="311125" cy="315875"/>
          </a:xfrm>
        </p:grpSpPr>
        <p:sp>
          <p:nvSpPr>
            <p:cNvPr id="5977" name="Google Shape;5977;p7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72"/>
          <p:cNvGrpSpPr/>
          <p:nvPr/>
        </p:nvGrpSpPr>
        <p:grpSpPr>
          <a:xfrm>
            <a:off x="2161136" y="1377094"/>
            <a:ext cx="365438" cy="366364"/>
            <a:chOff x="-64044600" y="3360375"/>
            <a:chExt cx="315850" cy="316650"/>
          </a:xfrm>
        </p:grpSpPr>
        <p:sp>
          <p:nvSpPr>
            <p:cNvPr id="5984" name="Google Shape;5984;p7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72"/>
          <p:cNvGrpSpPr/>
          <p:nvPr/>
        </p:nvGrpSpPr>
        <p:grpSpPr>
          <a:xfrm>
            <a:off x="2187559" y="1819647"/>
            <a:ext cx="312592" cy="367261"/>
            <a:chOff x="-64022550" y="3727425"/>
            <a:chExt cx="270175" cy="317425"/>
          </a:xfrm>
        </p:grpSpPr>
        <p:sp>
          <p:nvSpPr>
            <p:cNvPr id="5988" name="Google Shape;5988;p7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72"/>
          <p:cNvGrpSpPr/>
          <p:nvPr/>
        </p:nvGrpSpPr>
        <p:grpSpPr>
          <a:xfrm>
            <a:off x="2211697" y="2248547"/>
            <a:ext cx="264317" cy="367290"/>
            <a:chOff x="-64001300" y="4093650"/>
            <a:chExt cx="228450" cy="317450"/>
          </a:xfrm>
        </p:grpSpPr>
        <p:sp>
          <p:nvSpPr>
            <p:cNvPr id="5992" name="Google Shape;5992;p7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72"/>
          <p:cNvGrpSpPr/>
          <p:nvPr/>
        </p:nvGrpSpPr>
        <p:grpSpPr>
          <a:xfrm>
            <a:off x="830701" y="2741838"/>
            <a:ext cx="359972" cy="366480"/>
            <a:chOff x="-62148800" y="3377700"/>
            <a:chExt cx="311125" cy="316750"/>
          </a:xfrm>
        </p:grpSpPr>
        <p:sp>
          <p:nvSpPr>
            <p:cNvPr id="5997" name="Google Shape;5997;p7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72"/>
          <p:cNvGrpSpPr/>
          <p:nvPr/>
        </p:nvGrpSpPr>
        <p:grpSpPr>
          <a:xfrm>
            <a:off x="826608" y="3191835"/>
            <a:ext cx="368157" cy="367290"/>
            <a:chOff x="-62154300" y="3743950"/>
            <a:chExt cx="318200" cy="317450"/>
          </a:xfrm>
        </p:grpSpPr>
        <p:sp>
          <p:nvSpPr>
            <p:cNvPr id="6000" name="Google Shape;6000;p7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72"/>
          <p:cNvGrpSpPr/>
          <p:nvPr/>
        </p:nvGrpSpPr>
        <p:grpSpPr>
          <a:xfrm>
            <a:off x="826594" y="3650815"/>
            <a:ext cx="368186" cy="366364"/>
            <a:chOff x="-62151950" y="4111775"/>
            <a:chExt cx="318225" cy="316650"/>
          </a:xfrm>
        </p:grpSpPr>
        <p:sp>
          <p:nvSpPr>
            <p:cNvPr id="6003" name="Google Shape;6003;p7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72"/>
          <p:cNvGrpSpPr/>
          <p:nvPr/>
        </p:nvGrpSpPr>
        <p:grpSpPr>
          <a:xfrm>
            <a:off x="3045218" y="2741361"/>
            <a:ext cx="368157" cy="367434"/>
            <a:chOff x="-60254550" y="3367325"/>
            <a:chExt cx="318200" cy="317575"/>
          </a:xfrm>
        </p:grpSpPr>
        <p:sp>
          <p:nvSpPr>
            <p:cNvPr id="6008" name="Google Shape;6008;p7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72"/>
          <p:cNvGrpSpPr/>
          <p:nvPr/>
        </p:nvGrpSpPr>
        <p:grpSpPr>
          <a:xfrm>
            <a:off x="3046115" y="3192355"/>
            <a:ext cx="366364" cy="366248"/>
            <a:chOff x="-60255350" y="3733825"/>
            <a:chExt cx="316650" cy="316550"/>
          </a:xfrm>
        </p:grpSpPr>
        <p:sp>
          <p:nvSpPr>
            <p:cNvPr id="6013" name="Google Shape;6013;p7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72"/>
          <p:cNvGrpSpPr/>
          <p:nvPr/>
        </p:nvGrpSpPr>
        <p:grpSpPr>
          <a:xfrm>
            <a:off x="3073912" y="3651263"/>
            <a:ext cx="310770" cy="365467"/>
            <a:chOff x="-60232500" y="4101525"/>
            <a:chExt cx="268600" cy="315875"/>
          </a:xfrm>
        </p:grpSpPr>
        <p:sp>
          <p:nvSpPr>
            <p:cNvPr id="6021" name="Google Shape;6021;p7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3" name="Google Shape;6023;p7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4" name="Google Shape;6024;p72"/>
          <p:cNvGrpSpPr/>
          <p:nvPr/>
        </p:nvGrpSpPr>
        <p:grpSpPr>
          <a:xfrm>
            <a:off x="2606912" y="1377094"/>
            <a:ext cx="368186" cy="366364"/>
            <a:chOff x="-63679950" y="3360375"/>
            <a:chExt cx="318225" cy="316650"/>
          </a:xfrm>
        </p:grpSpPr>
        <p:sp>
          <p:nvSpPr>
            <p:cNvPr id="6025" name="Google Shape;6025;p7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9" name="Google Shape;6029;p7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0" name="Google Shape;6030;p72"/>
          <p:cNvGrpSpPr/>
          <p:nvPr/>
        </p:nvGrpSpPr>
        <p:grpSpPr>
          <a:xfrm>
            <a:off x="2605539" y="2248431"/>
            <a:ext cx="370934" cy="367521"/>
            <a:chOff x="-63679950" y="4093450"/>
            <a:chExt cx="320600" cy="317650"/>
          </a:xfrm>
        </p:grpSpPr>
        <p:sp>
          <p:nvSpPr>
            <p:cNvPr id="6031" name="Google Shape;6031;p7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72"/>
          <p:cNvGrpSpPr/>
          <p:nvPr/>
        </p:nvGrpSpPr>
        <p:grpSpPr>
          <a:xfrm>
            <a:off x="1265656" y="2741433"/>
            <a:ext cx="366364" cy="367290"/>
            <a:chOff x="-61784125" y="3377700"/>
            <a:chExt cx="316650" cy="317450"/>
          </a:xfrm>
        </p:grpSpPr>
        <p:sp>
          <p:nvSpPr>
            <p:cNvPr id="6035" name="Google Shape;6035;p7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72"/>
          <p:cNvGrpSpPr/>
          <p:nvPr/>
        </p:nvGrpSpPr>
        <p:grpSpPr>
          <a:xfrm>
            <a:off x="1265656" y="3191835"/>
            <a:ext cx="366364" cy="367290"/>
            <a:chOff x="-61783350" y="3743950"/>
            <a:chExt cx="316650" cy="317450"/>
          </a:xfrm>
        </p:grpSpPr>
        <p:sp>
          <p:nvSpPr>
            <p:cNvPr id="6043" name="Google Shape;6043;p7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5" name="Google Shape;6045;p7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8" name="Google Shape;6048;p72"/>
          <p:cNvGrpSpPr/>
          <p:nvPr/>
        </p:nvGrpSpPr>
        <p:grpSpPr>
          <a:xfrm>
            <a:off x="3487080" y="3651668"/>
            <a:ext cx="369112" cy="364657"/>
            <a:chOff x="-59869425" y="4102225"/>
            <a:chExt cx="319025" cy="315175"/>
          </a:xfrm>
        </p:grpSpPr>
        <p:sp>
          <p:nvSpPr>
            <p:cNvPr id="6049" name="Google Shape;6049;p7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72"/>
          <p:cNvGrpSpPr/>
          <p:nvPr/>
        </p:nvGrpSpPr>
        <p:grpSpPr>
          <a:xfrm>
            <a:off x="2605883" y="4120490"/>
            <a:ext cx="366364" cy="365467"/>
            <a:chOff x="-59029025" y="3711650"/>
            <a:chExt cx="316650" cy="315875"/>
          </a:xfrm>
        </p:grpSpPr>
        <p:sp>
          <p:nvSpPr>
            <p:cNvPr id="6054" name="Google Shape;6054;p7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72"/>
          <p:cNvGrpSpPr/>
          <p:nvPr/>
        </p:nvGrpSpPr>
        <p:grpSpPr>
          <a:xfrm>
            <a:off x="4841373" y="1398014"/>
            <a:ext cx="351940" cy="348188"/>
            <a:chOff x="581525" y="3254850"/>
            <a:chExt cx="297750" cy="294575"/>
          </a:xfrm>
        </p:grpSpPr>
        <p:sp>
          <p:nvSpPr>
            <p:cNvPr id="6062" name="Google Shape;6062;p7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72"/>
          <p:cNvGrpSpPr/>
          <p:nvPr/>
        </p:nvGrpSpPr>
        <p:grpSpPr>
          <a:xfrm>
            <a:off x="4840442" y="1836950"/>
            <a:ext cx="353802" cy="351497"/>
            <a:chOff x="580725" y="3617925"/>
            <a:chExt cx="299325" cy="297375"/>
          </a:xfrm>
        </p:grpSpPr>
        <p:sp>
          <p:nvSpPr>
            <p:cNvPr id="6066" name="Google Shape;6066;p7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72"/>
          <p:cNvGrpSpPr/>
          <p:nvPr/>
        </p:nvGrpSpPr>
        <p:grpSpPr>
          <a:xfrm>
            <a:off x="4842304" y="2284140"/>
            <a:ext cx="350079" cy="350079"/>
            <a:chOff x="583100" y="3982600"/>
            <a:chExt cx="296175" cy="296175"/>
          </a:xfrm>
        </p:grpSpPr>
        <p:sp>
          <p:nvSpPr>
            <p:cNvPr id="6072" name="Google Shape;6072;p7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72"/>
          <p:cNvGrpSpPr/>
          <p:nvPr/>
        </p:nvGrpSpPr>
        <p:grpSpPr>
          <a:xfrm>
            <a:off x="7074918" y="1397764"/>
            <a:ext cx="307231" cy="348690"/>
            <a:chOff x="2423775" y="3226875"/>
            <a:chExt cx="259925" cy="295000"/>
          </a:xfrm>
        </p:grpSpPr>
        <p:sp>
          <p:nvSpPr>
            <p:cNvPr id="6080" name="Google Shape;6080;p7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72"/>
          <p:cNvGrpSpPr/>
          <p:nvPr/>
        </p:nvGrpSpPr>
        <p:grpSpPr>
          <a:xfrm>
            <a:off x="7052106" y="1839049"/>
            <a:ext cx="352857" cy="347301"/>
            <a:chOff x="2404875" y="3592725"/>
            <a:chExt cx="298525" cy="293825"/>
          </a:xfrm>
        </p:grpSpPr>
        <p:sp>
          <p:nvSpPr>
            <p:cNvPr id="6084" name="Google Shape;6084;p7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72"/>
          <p:cNvGrpSpPr/>
          <p:nvPr/>
        </p:nvGrpSpPr>
        <p:grpSpPr>
          <a:xfrm>
            <a:off x="7053036" y="2284614"/>
            <a:ext cx="350995" cy="349133"/>
            <a:chOff x="2404875" y="3955825"/>
            <a:chExt cx="296950" cy="295375"/>
          </a:xfrm>
        </p:grpSpPr>
        <p:sp>
          <p:nvSpPr>
            <p:cNvPr id="6088" name="Google Shape;6088;p7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72"/>
          <p:cNvGrpSpPr/>
          <p:nvPr/>
        </p:nvGrpSpPr>
        <p:grpSpPr>
          <a:xfrm>
            <a:off x="5747016" y="2748808"/>
            <a:ext cx="349163" cy="350079"/>
            <a:chOff x="4263650" y="3235150"/>
            <a:chExt cx="295400" cy="296175"/>
          </a:xfrm>
        </p:grpSpPr>
        <p:sp>
          <p:nvSpPr>
            <p:cNvPr id="6093" name="Google Shape;6093;p7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72"/>
          <p:cNvGrpSpPr/>
          <p:nvPr/>
        </p:nvGrpSpPr>
        <p:grpSpPr>
          <a:xfrm>
            <a:off x="5744696" y="3207969"/>
            <a:ext cx="353802" cy="327739"/>
            <a:chOff x="4266025" y="3609275"/>
            <a:chExt cx="299325" cy="277275"/>
          </a:xfrm>
        </p:grpSpPr>
        <p:sp>
          <p:nvSpPr>
            <p:cNvPr id="6099" name="Google Shape;6099;p7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72"/>
          <p:cNvGrpSpPr/>
          <p:nvPr/>
        </p:nvGrpSpPr>
        <p:grpSpPr>
          <a:xfrm>
            <a:off x="5745154" y="3673356"/>
            <a:ext cx="352886" cy="349133"/>
            <a:chOff x="4263650" y="3963700"/>
            <a:chExt cx="298550" cy="295375"/>
          </a:xfrm>
        </p:grpSpPr>
        <p:sp>
          <p:nvSpPr>
            <p:cNvPr id="6102" name="Google Shape;6102;p7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72"/>
          <p:cNvGrpSpPr/>
          <p:nvPr/>
        </p:nvGrpSpPr>
        <p:grpSpPr>
          <a:xfrm>
            <a:off x="8023491" y="2748809"/>
            <a:ext cx="226264" cy="350079"/>
            <a:chOff x="6164975" y="3211525"/>
            <a:chExt cx="191425" cy="296175"/>
          </a:xfrm>
        </p:grpSpPr>
        <p:sp>
          <p:nvSpPr>
            <p:cNvPr id="6110" name="Google Shape;6110;p7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72"/>
          <p:cNvGrpSpPr/>
          <p:nvPr/>
        </p:nvGrpSpPr>
        <p:grpSpPr>
          <a:xfrm>
            <a:off x="5285528" y="1397084"/>
            <a:ext cx="352886" cy="350049"/>
            <a:chOff x="946175" y="3253275"/>
            <a:chExt cx="298550" cy="296150"/>
          </a:xfrm>
        </p:grpSpPr>
        <p:sp>
          <p:nvSpPr>
            <p:cNvPr id="6118" name="Google Shape;6118;p7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72"/>
          <p:cNvGrpSpPr/>
          <p:nvPr/>
        </p:nvGrpSpPr>
        <p:grpSpPr>
          <a:xfrm>
            <a:off x="5286459" y="1839048"/>
            <a:ext cx="351024" cy="347301"/>
            <a:chOff x="946175" y="3619500"/>
            <a:chExt cx="296975" cy="293825"/>
          </a:xfrm>
        </p:grpSpPr>
        <p:sp>
          <p:nvSpPr>
            <p:cNvPr id="6124" name="Google Shape;6124;p7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72"/>
          <p:cNvGrpSpPr/>
          <p:nvPr/>
        </p:nvGrpSpPr>
        <p:grpSpPr>
          <a:xfrm>
            <a:off x="5286001" y="2283682"/>
            <a:ext cx="351940" cy="350995"/>
            <a:chOff x="944600" y="3981825"/>
            <a:chExt cx="297750" cy="296950"/>
          </a:xfrm>
        </p:grpSpPr>
        <p:sp>
          <p:nvSpPr>
            <p:cNvPr id="6131" name="Google Shape;6131;p7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72"/>
          <p:cNvGrpSpPr/>
          <p:nvPr/>
        </p:nvGrpSpPr>
        <p:grpSpPr>
          <a:xfrm>
            <a:off x="7502937" y="1397542"/>
            <a:ext cx="350079" cy="349133"/>
            <a:chOff x="2768750" y="3227275"/>
            <a:chExt cx="296175" cy="295375"/>
          </a:xfrm>
        </p:grpSpPr>
        <p:sp>
          <p:nvSpPr>
            <p:cNvPr id="6136" name="Google Shape;6136;p7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72"/>
          <p:cNvGrpSpPr/>
          <p:nvPr/>
        </p:nvGrpSpPr>
        <p:grpSpPr>
          <a:xfrm>
            <a:off x="7523888" y="1838414"/>
            <a:ext cx="308177" cy="348572"/>
            <a:chOff x="2786075" y="3591800"/>
            <a:chExt cx="260725" cy="294900"/>
          </a:xfrm>
        </p:grpSpPr>
        <p:sp>
          <p:nvSpPr>
            <p:cNvPr id="6145" name="Google Shape;6145;p7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72"/>
          <p:cNvGrpSpPr/>
          <p:nvPr/>
        </p:nvGrpSpPr>
        <p:grpSpPr>
          <a:xfrm>
            <a:off x="7564387" y="2284141"/>
            <a:ext cx="227180" cy="350079"/>
            <a:chOff x="2819150" y="3955025"/>
            <a:chExt cx="192200" cy="296175"/>
          </a:xfrm>
        </p:grpSpPr>
        <p:sp>
          <p:nvSpPr>
            <p:cNvPr id="6151" name="Google Shape;6151;p7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72"/>
          <p:cNvGrpSpPr/>
          <p:nvPr/>
        </p:nvGrpSpPr>
        <p:grpSpPr>
          <a:xfrm>
            <a:off x="6188160" y="2749739"/>
            <a:ext cx="349133" cy="348217"/>
            <a:chOff x="4629125" y="3235150"/>
            <a:chExt cx="295375" cy="294600"/>
          </a:xfrm>
        </p:grpSpPr>
        <p:sp>
          <p:nvSpPr>
            <p:cNvPr id="6156" name="Google Shape;6156;p7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72"/>
          <p:cNvGrpSpPr/>
          <p:nvPr/>
        </p:nvGrpSpPr>
        <p:grpSpPr>
          <a:xfrm>
            <a:off x="6188145" y="3197272"/>
            <a:ext cx="349163" cy="349133"/>
            <a:chOff x="4628325" y="3599825"/>
            <a:chExt cx="295400" cy="295375"/>
          </a:xfrm>
        </p:grpSpPr>
        <p:sp>
          <p:nvSpPr>
            <p:cNvPr id="6162" name="Google Shape;6162;p7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72"/>
          <p:cNvGrpSpPr/>
          <p:nvPr/>
        </p:nvGrpSpPr>
        <p:grpSpPr>
          <a:xfrm>
            <a:off x="6209096" y="3672883"/>
            <a:ext cx="307261" cy="350079"/>
            <a:chOff x="4645650" y="3962900"/>
            <a:chExt cx="259950" cy="296175"/>
          </a:xfrm>
        </p:grpSpPr>
        <p:sp>
          <p:nvSpPr>
            <p:cNvPr id="6175" name="Google Shape;6175;p7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72"/>
          <p:cNvGrpSpPr/>
          <p:nvPr/>
        </p:nvGrpSpPr>
        <p:grpSpPr>
          <a:xfrm>
            <a:off x="7962056" y="3197745"/>
            <a:ext cx="349133" cy="348188"/>
            <a:chOff x="6143725" y="3582500"/>
            <a:chExt cx="295375" cy="294575"/>
          </a:xfrm>
        </p:grpSpPr>
        <p:sp>
          <p:nvSpPr>
            <p:cNvPr id="6182" name="Google Shape;6182;p7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72"/>
          <p:cNvGrpSpPr/>
          <p:nvPr/>
        </p:nvGrpSpPr>
        <p:grpSpPr>
          <a:xfrm>
            <a:off x="5730883" y="1397084"/>
            <a:ext cx="350995" cy="350049"/>
            <a:chOff x="1310075" y="3253275"/>
            <a:chExt cx="296950" cy="296150"/>
          </a:xfrm>
        </p:grpSpPr>
        <p:sp>
          <p:nvSpPr>
            <p:cNvPr id="6190" name="Google Shape;6190;p7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3" name="Google Shape;6193;p7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4" name="Google Shape;6194;p72"/>
          <p:cNvGrpSpPr/>
          <p:nvPr/>
        </p:nvGrpSpPr>
        <p:grpSpPr>
          <a:xfrm>
            <a:off x="5730410" y="2283343"/>
            <a:ext cx="351941" cy="351675"/>
            <a:chOff x="1310075" y="3980250"/>
            <a:chExt cx="297750" cy="297525"/>
          </a:xfrm>
        </p:grpSpPr>
        <p:sp>
          <p:nvSpPr>
            <p:cNvPr id="6195" name="Google Shape;6195;p7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72"/>
          <p:cNvGrpSpPr/>
          <p:nvPr/>
        </p:nvGrpSpPr>
        <p:grpSpPr>
          <a:xfrm>
            <a:off x="7995198" y="1397542"/>
            <a:ext cx="266305" cy="349133"/>
            <a:chOff x="3167275" y="3227275"/>
            <a:chExt cx="225300" cy="295375"/>
          </a:xfrm>
        </p:grpSpPr>
        <p:sp>
          <p:nvSpPr>
            <p:cNvPr id="6200" name="Google Shape;6200;p7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5" name="Google Shape;6205;p7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6" name="Google Shape;6206;p72"/>
          <p:cNvGrpSpPr/>
          <p:nvPr/>
        </p:nvGrpSpPr>
        <p:grpSpPr>
          <a:xfrm>
            <a:off x="7952380" y="2284599"/>
            <a:ext cx="351940" cy="349163"/>
            <a:chOff x="3133425" y="3955025"/>
            <a:chExt cx="297750" cy="295400"/>
          </a:xfrm>
        </p:grpSpPr>
        <p:sp>
          <p:nvSpPr>
            <p:cNvPr id="6207" name="Google Shape;6207;p7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72"/>
          <p:cNvGrpSpPr/>
          <p:nvPr/>
        </p:nvGrpSpPr>
        <p:grpSpPr>
          <a:xfrm>
            <a:off x="6632554" y="2748187"/>
            <a:ext cx="350079" cy="351320"/>
            <a:chOff x="4991425" y="3234750"/>
            <a:chExt cx="296175" cy="297225"/>
          </a:xfrm>
        </p:grpSpPr>
        <p:sp>
          <p:nvSpPr>
            <p:cNvPr id="6211" name="Google Shape;6211;p7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2"/>
          <p:cNvGrpSpPr/>
          <p:nvPr/>
        </p:nvGrpSpPr>
        <p:grpSpPr>
          <a:xfrm>
            <a:off x="6632554" y="3217750"/>
            <a:ext cx="350079" cy="308177"/>
            <a:chOff x="4991425" y="3617150"/>
            <a:chExt cx="296175" cy="260725"/>
          </a:xfrm>
        </p:grpSpPr>
        <p:sp>
          <p:nvSpPr>
            <p:cNvPr id="6218" name="Google Shape;6218;p7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6225;p72"/>
          <p:cNvGrpSpPr/>
          <p:nvPr/>
        </p:nvGrpSpPr>
        <p:grpSpPr>
          <a:xfrm>
            <a:off x="6709827" y="3673341"/>
            <a:ext cx="195532" cy="349163"/>
            <a:chOff x="5056800" y="3962900"/>
            <a:chExt cx="165425" cy="295400"/>
          </a:xfrm>
        </p:grpSpPr>
        <p:sp>
          <p:nvSpPr>
            <p:cNvPr id="6226" name="Google Shape;6226;p7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72"/>
          <p:cNvGrpSpPr/>
          <p:nvPr/>
        </p:nvGrpSpPr>
        <p:grpSpPr>
          <a:xfrm>
            <a:off x="7961125" y="3673357"/>
            <a:ext cx="350995" cy="349133"/>
            <a:chOff x="6168925" y="3936925"/>
            <a:chExt cx="296950" cy="295375"/>
          </a:xfrm>
        </p:grpSpPr>
        <p:sp>
          <p:nvSpPr>
            <p:cNvPr id="6230" name="Google Shape;6230;p7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72"/>
          <p:cNvGrpSpPr/>
          <p:nvPr/>
        </p:nvGrpSpPr>
        <p:grpSpPr>
          <a:xfrm>
            <a:off x="6174844" y="1390429"/>
            <a:ext cx="348188" cy="349133"/>
            <a:chOff x="1674750" y="3254050"/>
            <a:chExt cx="294575" cy="295375"/>
          </a:xfrm>
        </p:grpSpPr>
        <p:sp>
          <p:nvSpPr>
            <p:cNvPr id="6237" name="Google Shape;6237;p7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72"/>
          <p:cNvGrpSpPr/>
          <p:nvPr/>
        </p:nvGrpSpPr>
        <p:grpSpPr>
          <a:xfrm>
            <a:off x="6189239" y="1838132"/>
            <a:ext cx="319347" cy="349133"/>
            <a:chOff x="1687350" y="3618725"/>
            <a:chExt cx="270175" cy="295375"/>
          </a:xfrm>
        </p:grpSpPr>
        <p:sp>
          <p:nvSpPr>
            <p:cNvPr id="6241" name="Google Shape;6241;p7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72"/>
          <p:cNvGrpSpPr/>
          <p:nvPr/>
        </p:nvGrpSpPr>
        <p:grpSpPr>
          <a:xfrm>
            <a:off x="6172942" y="2284613"/>
            <a:ext cx="351940" cy="349133"/>
            <a:chOff x="1672375" y="3982600"/>
            <a:chExt cx="297750" cy="295375"/>
          </a:xfrm>
        </p:grpSpPr>
        <p:sp>
          <p:nvSpPr>
            <p:cNvPr id="6245" name="Google Shape;6245;p7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72"/>
          <p:cNvGrpSpPr/>
          <p:nvPr/>
        </p:nvGrpSpPr>
        <p:grpSpPr>
          <a:xfrm>
            <a:off x="4864934" y="2748808"/>
            <a:ext cx="350079" cy="350079"/>
            <a:chOff x="3497300" y="3227275"/>
            <a:chExt cx="296175" cy="296175"/>
          </a:xfrm>
        </p:grpSpPr>
        <p:sp>
          <p:nvSpPr>
            <p:cNvPr id="6249" name="Google Shape;6249;p7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72"/>
          <p:cNvGrpSpPr/>
          <p:nvPr/>
        </p:nvGrpSpPr>
        <p:grpSpPr>
          <a:xfrm>
            <a:off x="4865407" y="3198203"/>
            <a:ext cx="349133" cy="347272"/>
            <a:chOff x="3497300" y="3591950"/>
            <a:chExt cx="295375" cy="293800"/>
          </a:xfrm>
        </p:grpSpPr>
        <p:sp>
          <p:nvSpPr>
            <p:cNvPr id="6258" name="Google Shape;6258;p7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72"/>
          <p:cNvGrpSpPr/>
          <p:nvPr/>
        </p:nvGrpSpPr>
        <p:grpSpPr>
          <a:xfrm>
            <a:off x="4865407" y="3673341"/>
            <a:ext cx="349133" cy="349163"/>
            <a:chOff x="3497300" y="3955025"/>
            <a:chExt cx="295375" cy="295400"/>
          </a:xfrm>
        </p:grpSpPr>
        <p:sp>
          <p:nvSpPr>
            <p:cNvPr id="6267" name="Google Shape;6267;p7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72"/>
          <p:cNvGrpSpPr/>
          <p:nvPr/>
        </p:nvGrpSpPr>
        <p:grpSpPr>
          <a:xfrm>
            <a:off x="7089979" y="2749532"/>
            <a:ext cx="327739" cy="348631"/>
            <a:chOff x="5364750" y="3235150"/>
            <a:chExt cx="277275" cy="294950"/>
          </a:xfrm>
        </p:grpSpPr>
        <p:sp>
          <p:nvSpPr>
            <p:cNvPr id="6271" name="Google Shape;6271;p7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72"/>
          <p:cNvGrpSpPr/>
          <p:nvPr/>
        </p:nvGrpSpPr>
        <p:grpSpPr>
          <a:xfrm>
            <a:off x="7078337" y="3195868"/>
            <a:ext cx="351024" cy="351941"/>
            <a:chOff x="5355300" y="3598250"/>
            <a:chExt cx="296975" cy="297750"/>
          </a:xfrm>
        </p:grpSpPr>
        <p:sp>
          <p:nvSpPr>
            <p:cNvPr id="6280" name="Google Shape;6280;p7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72"/>
          <p:cNvGrpSpPr/>
          <p:nvPr/>
        </p:nvGrpSpPr>
        <p:grpSpPr>
          <a:xfrm>
            <a:off x="7082533" y="3734790"/>
            <a:ext cx="342632" cy="226264"/>
            <a:chOff x="5358450" y="4015675"/>
            <a:chExt cx="289875" cy="191425"/>
          </a:xfrm>
        </p:grpSpPr>
        <p:sp>
          <p:nvSpPr>
            <p:cNvPr id="6289" name="Google Shape;6289;p7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72"/>
          <p:cNvGrpSpPr/>
          <p:nvPr/>
        </p:nvGrpSpPr>
        <p:grpSpPr>
          <a:xfrm>
            <a:off x="6209015" y="4117322"/>
            <a:ext cx="351024" cy="325464"/>
            <a:chOff x="6543825" y="3202075"/>
            <a:chExt cx="296975" cy="275350"/>
          </a:xfrm>
        </p:grpSpPr>
        <p:sp>
          <p:nvSpPr>
            <p:cNvPr id="6294" name="Google Shape;6294;p7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72"/>
          <p:cNvGrpSpPr/>
          <p:nvPr/>
        </p:nvGrpSpPr>
        <p:grpSpPr>
          <a:xfrm>
            <a:off x="6615996" y="1397069"/>
            <a:ext cx="350079" cy="350079"/>
            <a:chOff x="2037825" y="3254050"/>
            <a:chExt cx="296175" cy="296175"/>
          </a:xfrm>
        </p:grpSpPr>
        <p:sp>
          <p:nvSpPr>
            <p:cNvPr id="6302" name="Google Shape;6302;p7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72"/>
          <p:cNvGrpSpPr/>
          <p:nvPr/>
        </p:nvGrpSpPr>
        <p:grpSpPr>
          <a:xfrm>
            <a:off x="6614135" y="1838236"/>
            <a:ext cx="353802" cy="348926"/>
            <a:chOff x="2034675" y="3617925"/>
            <a:chExt cx="299325" cy="295200"/>
          </a:xfrm>
        </p:grpSpPr>
        <p:sp>
          <p:nvSpPr>
            <p:cNvPr id="6309" name="Google Shape;6309;p7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72"/>
          <p:cNvGrpSpPr/>
          <p:nvPr/>
        </p:nvGrpSpPr>
        <p:grpSpPr>
          <a:xfrm>
            <a:off x="6615996" y="2284613"/>
            <a:ext cx="350079" cy="349133"/>
            <a:chOff x="2037825" y="3981825"/>
            <a:chExt cx="296175" cy="295375"/>
          </a:xfrm>
        </p:grpSpPr>
        <p:sp>
          <p:nvSpPr>
            <p:cNvPr id="6315" name="Google Shape;6315;p7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72"/>
          <p:cNvGrpSpPr/>
          <p:nvPr/>
        </p:nvGrpSpPr>
        <p:grpSpPr>
          <a:xfrm>
            <a:off x="5301014" y="2780929"/>
            <a:ext cx="350079" cy="285837"/>
            <a:chOff x="3860400" y="3254050"/>
            <a:chExt cx="296175" cy="241825"/>
          </a:xfrm>
        </p:grpSpPr>
        <p:sp>
          <p:nvSpPr>
            <p:cNvPr id="6319" name="Google Shape;6319;p7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72"/>
          <p:cNvGrpSpPr/>
          <p:nvPr/>
        </p:nvGrpSpPr>
        <p:grpSpPr>
          <a:xfrm>
            <a:off x="5300541" y="3196800"/>
            <a:ext cx="351024" cy="350079"/>
            <a:chOff x="3859600" y="3591950"/>
            <a:chExt cx="296975" cy="296175"/>
          </a:xfrm>
        </p:grpSpPr>
        <p:sp>
          <p:nvSpPr>
            <p:cNvPr id="6327" name="Google Shape;6327;p7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72"/>
          <p:cNvGrpSpPr/>
          <p:nvPr/>
        </p:nvGrpSpPr>
        <p:grpSpPr>
          <a:xfrm>
            <a:off x="5301014" y="3672883"/>
            <a:ext cx="350079" cy="350079"/>
            <a:chOff x="3860400" y="3955025"/>
            <a:chExt cx="296175" cy="296175"/>
          </a:xfrm>
        </p:grpSpPr>
        <p:sp>
          <p:nvSpPr>
            <p:cNvPr id="6331" name="Google Shape;6331;p7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72"/>
          <p:cNvGrpSpPr/>
          <p:nvPr/>
        </p:nvGrpSpPr>
        <p:grpSpPr>
          <a:xfrm>
            <a:off x="7516230" y="2749281"/>
            <a:ext cx="355664" cy="349133"/>
            <a:chOff x="5716825" y="3235950"/>
            <a:chExt cx="300900" cy="295375"/>
          </a:xfrm>
        </p:grpSpPr>
        <p:sp>
          <p:nvSpPr>
            <p:cNvPr id="6337" name="Google Shape;6337;p7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72"/>
          <p:cNvGrpSpPr/>
          <p:nvPr/>
        </p:nvGrpSpPr>
        <p:grpSpPr>
          <a:xfrm>
            <a:off x="7529261" y="3207969"/>
            <a:ext cx="329601" cy="327739"/>
            <a:chOff x="5727850" y="3609275"/>
            <a:chExt cx="278850" cy="277275"/>
          </a:xfrm>
        </p:grpSpPr>
        <p:sp>
          <p:nvSpPr>
            <p:cNvPr id="6342" name="Google Shape;6342;p7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72"/>
          <p:cNvGrpSpPr/>
          <p:nvPr/>
        </p:nvGrpSpPr>
        <p:grpSpPr>
          <a:xfrm>
            <a:off x="7540446" y="3673356"/>
            <a:ext cx="307231" cy="349133"/>
            <a:chOff x="5736525" y="3963700"/>
            <a:chExt cx="259925" cy="295375"/>
          </a:xfrm>
        </p:grpSpPr>
        <p:sp>
          <p:nvSpPr>
            <p:cNvPr id="6348" name="Google Shape;6348;p7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2"/>
          <p:cNvGrpSpPr/>
          <p:nvPr/>
        </p:nvGrpSpPr>
        <p:grpSpPr>
          <a:xfrm>
            <a:off x="6632026" y="4122683"/>
            <a:ext cx="351024" cy="350079"/>
            <a:chOff x="6553275" y="3604550"/>
            <a:chExt cx="296975" cy="296175"/>
          </a:xfrm>
        </p:grpSpPr>
        <p:sp>
          <p:nvSpPr>
            <p:cNvPr id="6356" name="Google Shape;6356;p7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2" name="Google Shape;6362;p7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363" name="Google Shape;6363;p7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67"/>
        <p:cNvGrpSpPr/>
        <p:nvPr/>
      </p:nvGrpSpPr>
      <p:grpSpPr>
        <a:xfrm>
          <a:off x="0" y="0"/>
          <a:ext cx="0" cy="0"/>
          <a:chOff x="0" y="0"/>
          <a:chExt cx="0" cy="0"/>
        </a:xfrm>
      </p:grpSpPr>
      <p:grpSp>
        <p:nvGrpSpPr>
          <p:cNvPr id="6368" name="Google Shape;6368;p73"/>
          <p:cNvGrpSpPr/>
          <p:nvPr/>
        </p:nvGrpSpPr>
        <p:grpSpPr>
          <a:xfrm>
            <a:off x="859032" y="1380546"/>
            <a:ext cx="294401" cy="353645"/>
            <a:chOff x="-35814600" y="3202075"/>
            <a:chExt cx="242625" cy="291450"/>
          </a:xfrm>
        </p:grpSpPr>
        <p:sp>
          <p:nvSpPr>
            <p:cNvPr id="6369" name="Google Shape;6369;p7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3"/>
          <p:cNvGrpSpPr/>
          <p:nvPr/>
        </p:nvGrpSpPr>
        <p:grpSpPr>
          <a:xfrm>
            <a:off x="829410" y="1821466"/>
            <a:ext cx="353645" cy="353888"/>
            <a:chOff x="-35839800" y="3561025"/>
            <a:chExt cx="291450" cy="291650"/>
          </a:xfrm>
        </p:grpSpPr>
        <p:sp>
          <p:nvSpPr>
            <p:cNvPr id="6377" name="Google Shape;6377;p7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4" name="Google Shape;6384;p7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5" name="Google Shape;6385;p73"/>
          <p:cNvGrpSpPr/>
          <p:nvPr/>
        </p:nvGrpSpPr>
        <p:grpSpPr>
          <a:xfrm>
            <a:off x="3066955" y="1380546"/>
            <a:ext cx="353645" cy="353645"/>
            <a:chOff x="-34003850" y="3227275"/>
            <a:chExt cx="291450" cy="291450"/>
          </a:xfrm>
        </p:grpSpPr>
        <p:sp>
          <p:nvSpPr>
            <p:cNvPr id="6386" name="Google Shape;6386;p7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3"/>
          <p:cNvGrpSpPr/>
          <p:nvPr/>
        </p:nvGrpSpPr>
        <p:grpSpPr>
          <a:xfrm>
            <a:off x="3066485" y="1821238"/>
            <a:ext cx="354586" cy="354343"/>
            <a:chOff x="-34004625" y="3585850"/>
            <a:chExt cx="292225" cy="292025"/>
          </a:xfrm>
        </p:grpSpPr>
        <p:sp>
          <p:nvSpPr>
            <p:cNvPr id="6392" name="Google Shape;6392;p7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73"/>
          <p:cNvGrpSpPr/>
          <p:nvPr/>
        </p:nvGrpSpPr>
        <p:grpSpPr>
          <a:xfrm>
            <a:off x="3066000" y="2256439"/>
            <a:ext cx="355557" cy="354616"/>
            <a:chOff x="-34005425" y="3945575"/>
            <a:chExt cx="293025" cy="292250"/>
          </a:xfrm>
        </p:grpSpPr>
        <p:sp>
          <p:nvSpPr>
            <p:cNvPr id="6398" name="Google Shape;6398;p7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73"/>
          <p:cNvGrpSpPr/>
          <p:nvPr/>
        </p:nvGrpSpPr>
        <p:grpSpPr>
          <a:xfrm>
            <a:off x="1713099" y="2729615"/>
            <a:ext cx="358408" cy="355557"/>
            <a:chOff x="-32174975" y="3192625"/>
            <a:chExt cx="295375" cy="293025"/>
          </a:xfrm>
        </p:grpSpPr>
        <p:sp>
          <p:nvSpPr>
            <p:cNvPr id="6402" name="Google Shape;6402;p7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6" name="Google Shape;6406;p7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73"/>
          <p:cNvGrpSpPr/>
          <p:nvPr/>
        </p:nvGrpSpPr>
        <p:grpSpPr>
          <a:xfrm>
            <a:off x="3952249" y="2730570"/>
            <a:ext cx="354586" cy="353645"/>
            <a:chOff x="-30345325" y="3184750"/>
            <a:chExt cx="292225" cy="291450"/>
          </a:xfrm>
        </p:grpSpPr>
        <p:sp>
          <p:nvSpPr>
            <p:cNvPr id="6409" name="Google Shape;6409;p7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73"/>
          <p:cNvGrpSpPr/>
          <p:nvPr/>
        </p:nvGrpSpPr>
        <p:grpSpPr>
          <a:xfrm>
            <a:off x="1277001" y="1380546"/>
            <a:ext cx="353645" cy="353645"/>
            <a:chOff x="-35481425" y="3202075"/>
            <a:chExt cx="291450" cy="291450"/>
          </a:xfrm>
        </p:grpSpPr>
        <p:sp>
          <p:nvSpPr>
            <p:cNvPr id="6415" name="Google Shape;6415;p7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73"/>
          <p:cNvGrpSpPr/>
          <p:nvPr/>
        </p:nvGrpSpPr>
        <p:grpSpPr>
          <a:xfrm>
            <a:off x="1276531" y="1822072"/>
            <a:ext cx="354586" cy="352675"/>
            <a:chOff x="-35482200" y="3561225"/>
            <a:chExt cx="292225" cy="290650"/>
          </a:xfrm>
        </p:grpSpPr>
        <p:sp>
          <p:nvSpPr>
            <p:cNvPr id="6423" name="Google Shape;6423;p7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73"/>
          <p:cNvGrpSpPr/>
          <p:nvPr/>
        </p:nvGrpSpPr>
        <p:grpSpPr>
          <a:xfrm>
            <a:off x="1277001" y="2256940"/>
            <a:ext cx="353645" cy="353615"/>
            <a:chOff x="-35481425" y="3919600"/>
            <a:chExt cx="291450" cy="291425"/>
          </a:xfrm>
        </p:grpSpPr>
        <p:sp>
          <p:nvSpPr>
            <p:cNvPr id="6427" name="Google Shape;6427;p7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73"/>
          <p:cNvGrpSpPr/>
          <p:nvPr/>
        </p:nvGrpSpPr>
        <p:grpSpPr>
          <a:xfrm>
            <a:off x="3512636" y="1381031"/>
            <a:ext cx="357468" cy="352675"/>
            <a:chOff x="-33645475" y="3228075"/>
            <a:chExt cx="294600" cy="290650"/>
          </a:xfrm>
        </p:grpSpPr>
        <p:sp>
          <p:nvSpPr>
            <p:cNvPr id="6436" name="Google Shape;6436;p7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73"/>
          <p:cNvGrpSpPr/>
          <p:nvPr/>
        </p:nvGrpSpPr>
        <p:grpSpPr>
          <a:xfrm>
            <a:off x="3513606" y="1821116"/>
            <a:ext cx="355526" cy="354586"/>
            <a:chOff x="-33646250" y="3586425"/>
            <a:chExt cx="293000" cy="292225"/>
          </a:xfrm>
        </p:grpSpPr>
        <p:sp>
          <p:nvSpPr>
            <p:cNvPr id="6444" name="Google Shape;6444;p7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73"/>
          <p:cNvGrpSpPr/>
          <p:nvPr/>
        </p:nvGrpSpPr>
        <p:grpSpPr>
          <a:xfrm>
            <a:off x="3514076" y="2255969"/>
            <a:ext cx="354586" cy="355557"/>
            <a:chOff x="-33645475" y="3944800"/>
            <a:chExt cx="292225" cy="293025"/>
          </a:xfrm>
        </p:grpSpPr>
        <p:sp>
          <p:nvSpPr>
            <p:cNvPr id="6447" name="Google Shape;6447;p7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73"/>
          <p:cNvGrpSpPr/>
          <p:nvPr/>
        </p:nvGrpSpPr>
        <p:grpSpPr>
          <a:xfrm>
            <a:off x="2167295" y="2729706"/>
            <a:ext cx="352675" cy="355375"/>
            <a:chOff x="-31809525" y="3192625"/>
            <a:chExt cx="290650" cy="292875"/>
          </a:xfrm>
        </p:grpSpPr>
        <p:sp>
          <p:nvSpPr>
            <p:cNvPr id="6458" name="Google Shape;6458;p7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73"/>
          <p:cNvGrpSpPr/>
          <p:nvPr/>
        </p:nvGrpSpPr>
        <p:grpSpPr>
          <a:xfrm>
            <a:off x="2166810" y="3200258"/>
            <a:ext cx="353645" cy="355557"/>
            <a:chOff x="-31811100" y="3550975"/>
            <a:chExt cx="291450" cy="293025"/>
          </a:xfrm>
        </p:grpSpPr>
        <p:sp>
          <p:nvSpPr>
            <p:cNvPr id="6463" name="Google Shape;6463;p7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73"/>
          <p:cNvGrpSpPr/>
          <p:nvPr/>
        </p:nvGrpSpPr>
        <p:grpSpPr>
          <a:xfrm>
            <a:off x="2160606" y="3664562"/>
            <a:ext cx="366052" cy="356831"/>
            <a:chOff x="-31817400" y="3910025"/>
            <a:chExt cx="301675" cy="294075"/>
          </a:xfrm>
        </p:grpSpPr>
        <p:sp>
          <p:nvSpPr>
            <p:cNvPr id="6471" name="Google Shape;6471;p7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73"/>
          <p:cNvGrpSpPr/>
          <p:nvPr/>
        </p:nvGrpSpPr>
        <p:grpSpPr>
          <a:xfrm>
            <a:off x="3952234" y="3200743"/>
            <a:ext cx="354616" cy="354586"/>
            <a:chOff x="-30354000" y="3569100"/>
            <a:chExt cx="292250" cy="292225"/>
          </a:xfrm>
        </p:grpSpPr>
        <p:sp>
          <p:nvSpPr>
            <p:cNvPr id="6475" name="Google Shape;6475;p7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3"/>
          <p:cNvGrpSpPr/>
          <p:nvPr/>
        </p:nvGrpSpPr>
        <p:grpSpPr>
          <a:xfrm>
            <a:off x="1730812" y="1380546"/>
            <a:ext cx="342148" cy="353645"/>
            <a:chOff x="-35118325" y="3202075"/>
            <a:chExt cx="281975" cy="291450"/>
          </a:xfrm>
        </p:grpSpPr>
        <p:sp>
          <p:nvSpPr>
            <p:cNvPr id="6482" name="Google Shape;6482;p7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73"/>
          <p:cNvGrpSpPr/>
          <p:nvPr/>
        </p:nvGrpSpPr>
        <p:grpSpPr>
          <a:xfrm>
            <a:off x="1724593" y="1821799"/>
            <a:ext cx="354586" cy="353221"/>
            <a:chOff x="-35123050" y="3561225"/>
            <a:chExt cx="292225" cy="291100"/>
          </a:xfrm>
        </p:grpSpPr>
        <p:sp>
          <p:nvSpPr>
            <p:cNvPr id="6487" name="Google Shape;6487;p7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73"/>
          <p:cNvGrpSpPr/>
          <p:nvPr/>
        </p:nvGrpSpPr>
        <p:grpSpPr>
          <a:xfrm>
            <a:off x="1766652" y="2256940"/>
            <a:ext cx="270467" cy="353615"/>
            <a:chOff x="-35089175" y="3919600"/>
            <a:chExt cx="222900" cy="291425"/>
          </a:xfrm>
        </p:grpSpPr>
        <p:sp>
          <p:nvSpPr>
            <p:cNvPr id="6490" name="Google Shape;6490;p7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3"/>
          <p:cNvGrpSpPr/>
          <p:nvPr/>
        </p:nvGrpSpPr>
        <p:grpSpPr>
          <a:xfrm>
            <a:off x="3963648" y="1380303"/>
            <a:ext cx="336445" cy="354131"/>
            <a:chOff x="-33277650" y="3226875"/>
            <a:chExt cx="277275" cy="291850"/>
          </a:xfrm>
        </p:grpSpPr>
        <p:sp>
          <p:nvSpPr>
            <p:cNvPr id="6493" name="Google Shape;6493;p7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73"/>
          <p:cNvGrpSpPr/>
          <p:nvPr/>
        </p:nvGrpSpPr>
        <p:grpSpPr>
          <a:xfrm>
            <a:off x="3955048" y="1821587"/>
            <a:ext cx="353645" cy="353645"/>
            <a:chOff x="-33286325" y="3586425"/>
            <a:chExt cx="291450" cy="291450"/>
          </a:xfrm>
        </p:grpSpPr>
        <p:sp>
          <p:nvSpPr>
            <p:cNvPr id="6501" name="Google Shape;6501;p7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73"/>
          <p:cNvGrpSpPr/>
          <p:nvPr/>
        </p:nvGrpSpPr>
        <p:grpSpPr>
          <a:xfrm>
            <a:off x="3955048" y="2255969"/>
            <a:ext cx="353645" cy="355557"/>
            <a:chOff x="-33286325" y="3944800"/>
            <a:chExt cx="291450" cy="293025"/>
          </a:xfrm>
        </p:grpSpPr>
        <p:sp>
          <p:nvSpPr>
            <p:cNvPr id="6507" name="Google Shape;6507;p7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73"/>
          <p:cNvGrpSpPr/>
          <p:nvPr/>
        </p:nvGrpSpPr>
        <p:grpSpPr>
          <a:xfrm>
            <a:off x="2613445" y="2729129"/>
            <a:ext cx="353645" cy="356527"/>
            <a:chOff x="-31452725" y="3191825"/>
            <a:chExt cx="291450" cy="293825"/>
          </a:xfrm>
        </p:grpSpPr>
        <p:sp>
          <p:nvSpPr>
            <p:cNvPr id="6512" name="Google Shape;6512;p7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73"/>
          <p:cNvGrpSpPr/>
          <p:nvPr/>
        </p:nvGrpSpPr>
        <p:grpSpPr>
          <a:xfrm>
            <a:off x="2612975" y="3200744"/>
            <a:ext cx="354586" cy="354586"/>
            <a:chOff x="-31452725" y="3551775"/>
            <a:chExt cx="292225" cy="292225"/>
          </a:xfrm>
        </p:grpSpPr>
        <p:sp>
          <p:nvSpPr>
            <p:cNvPr id="6517" name="Google Shape;6517;p7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73"/>
          <p:cNvGrpSpPr/>
          <p:nvPr/>
        </p:nvGrpSpPr>
        <p:grpSpPr>
          <a:xfrm>
            <a:off x="2611534" y="3664729"/>
            <a:ext cx="357468" cy="356497"/>
            <a:chOff x="-31455100" y="3909350"/>
            <a:chExt cx="294600" cy="293800"/>
          </a:xfrm>
        </p:grpSpPr>
        <p:sp>
          <p:nvSpPr>
            <p:cNvPr id="6522" name="Google Shape;6522;p7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73"/>
          <p:cNvGrpSpPr/>
          <p:nvPr/>
        </p:nvGrpSpPr>
        <p:grpSpPr>
          <a:xfrm>
            <a:off x="3952719" y="3665684"/>
            <a:ext cx="353645" cy="354586"/>
            <a:chOff x="-30345325" y="3918800"/>
            <a:chExt cx="291450" cy="292225"/>
          </a:xfrm>
        </p:grpSpPr>
        <p:sp>
          <p:nvSpPr>
            <p:cNvPr id="6525" name="Google Shape;6525;p7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73"/>
          <p:cNvGrpSpPr/>
          <p:nvPr/>
        </p:nvGrpSpPr>
        <p:grpSpPr>
          <a:xfrm>
            <a:off x="2172184" y="1821587"/>
            <a:ext cx="353645" cy="353645"/>
            <a:chOff x="-34763900" y="3561225"/>
            <a:chExt cx="291450" cy="291450"/>
          </a:xfrm>
        </p:grpSpPr>
        <p:sp>
          <p:nvSpPr>
            <p:cNvPr id="6531" name="Google Shape;6531;p7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4" name="Google Shape;6534;p7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5" name="Google Shape;6535;p73"/>
          <p:cNvGrpSpPr/>
          <p:nvPr/>
        </p:nvGrpSpPr>
        <p:grpSpPr>
          <a:xfrm>
            <a:off x="827081" y="2730099"/>
            <a:ext cx="354586" cy="354586"/>
            <a:chOff x="-32927950" y="3227275"/>
            <a:chExt cx="292225" cy="292225"/>
          </a:xfrm>
        </p:grpSpPr>
        <p:sp>
          <p:nvSpPr>
            <p:cNvPr id="6536" name="Google Shape;6536;p7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73"/>
          <p:cNvGrpSpPr/>
          <p:nvPr/>
        </p:nvGrpSpPr>
        <p:grpSpPr>
          <a:xfrm>
            <a:off x="826596" y="3201213"/>
            <a:ext cx="355557" cy="353645"/>
            <a:chOff x="-32927950" y="3586425"/>
            <a:chExt cx="293025" cy="291450"/>
          </a:xfrm>
        </p:grpSpPr>
        <p:sp>
          <p:nvSpPr>
            <p:cNvPr id="6542" name="Google Shape;6542;p7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73"/>
          <p:cNvGrpSpPr/>
          <p:nvPr/>
        </p:nvGrpSpPr>
        <p:grpSpPr>
          <a:xfrm>
            <a:off x="827081" y="3665198"/>
            <a:ext cx="354586" cy="355557"/>
            <a:chOff x="-32927950" y="3944800"/>
            <a:chExt cx="292225" cy="293025"/>
          </a:xfrm>
        </p:grpSpPr>
        <p:sp>
          <p:nvSpPr>
            <p:cNvPr id="6548" name="Google Shape;6548;p7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73"/>
          <p:cNvGrpSpPr/>
          <p:nvPr/>
        </p:nvGrpSpPr>
        <p:grpSpPr>
          <a:xfrm>
            <a:off x="3055873" y="2730449"/>
            <a:ext cx="354586" cy="353888"/>
            <a:chOff x="-31094350" y="3194000"/>
            <a:chExt cx="292225" cy="291650"/>
          </a:xfrm>
        </p:grpSpPr>
        <p:sp>
          <p:nvSpPr>
            <p:cNvPr id="6558" name="Google Shape;6558;p7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73"/>
          <p:cNvGrpSpPr/>
          <p:nvPr/>
        </p:nvGrpSpPr>
        <p:grpSpPr>
          <a:xfrm>
            <a:off x="3056343" y="3200941"/>
            <a:ext cx="353645" cy="354191"/>
            <a:chOff x="-31093575" y="3552550"/>
            <a:chExt cx="291450" cy="291900"/>
          </a:xfrm>
        </p:grpSpPr>
        <p:sp>
          <p:nvSpPr>
            <p:cNvPr id="6567" name="Google Shape;6567;p7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73"/>
          <p:cNvGrpSpPr/>
          <p:nvPr/>
        </p:nvGrpSpPr>
        <p:grpSpPr>
          <a:xfrm>
            <a:off x="2182711" y="1380546"/>
            <a:ext cx="332593" cy="353645"/>
            <a:chOff x="-34755225" y="3202075"/>
            <a:chExt cx="274100" cy="291450"/>
          </a:xfrm>
        </p:grpSpPr>
        <p:sp>
          <p:nvSpPr>
            <p:cNvPr id="6572" name="Google Shape;6572;p7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3"/>
          <p:cNvGrpSpPr/>
          <p:nvPr/>
        </p:nvGrpSpPr>
        <p:grpSpPr>
          <a:xfrm>
            <a:off x="3056343" y="3666169"/>
            <a:ext cx="353645" cy="353615"/>
            <a:chOff x="-31093575" y="3911725"/>
            <a:chExt cx="291450" cy="291425"/>
          </a:xfrm>
        </p:grpSpPr>
        <p:sp>
          <p:nvSpPr>
            <p:cNvPr id="6580" name="Google Shape;6580;p7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73"/>
          <p:cNvGrpSpPr/>
          <p:nvPr/>
        </p:nvGrpSpPr>
        <p:grpSpPr>
          <a:xfrm>
            <a:off x="2165773" y="4123136"/>
            <a:ext cx="356497" cy="354586"/>
            <a:chOff x="-29946000" y="3183175"/>
            <a:chExt cx="293800" cy="292225"/>
          </a:xfrm>
        </p:grpSpPr>
        <p:sp>
          <p:nvSpPr>
            <p:cNvPr id="6583" name="Google Shape;6583;p7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3"/>
          <p:cNvGrpSpPr/>
          <p:nvPr/>
        </p:nvGrpSpPr>
        <p:grpSpPr>
          <a:xfrm>
            <a:off x="2610305" y="1380289"/>
            <a:ext cx="358408" cy="354161"/>
            <a:chOff x="-34408675" y="3202075"/>
            <a:chExt cx="295375" cy="291875"/>
          </a:xfrm>
        </p:grpSpPr>
        <p:sp>
          <p:nvSpPr>
            <p:cNvPr id="6590" name="Google Shape;6590;p7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73"/>
          <p:cNvGrpSpPr/>
          <p:nvPr/>
        </p:nvGrpSpPr>
        <p:grpSpPr>
          <a:xfrm>
            <a:off x="2612216" y="1820283"/>
            <a:ext cx="354586" cy="356254"/>
            <a:chOff x="-34405525" y="3558075"/>
            <a:chExt cx="292225" cy="293600"/>
          </a:xfrm>
        </p:grpSpPr>
        <p:sp>
          <p:nvSpPr>
            <p:cNvPr id="6595" name="Google Shape;6595;p7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73"/>
          <p:cNvGrpSpPr/>
          <p:nvPr/>
        </p:nvGrpSpPr>
        <p:grpSpPr>
          <a:xfrm>
            <a:off x="2611730" y="2256940"/>
            <a:ext cx="355557" cy="353615"/>
            <a:chOff x="-34406325" y="3919600"/>
            <a:chExt cx="293025" cy="291425"/>
          </a:xfrm>
        </p:grpSpPr>
        <p:sp>
          <p:nvSpPr>
            <p:cNvPr id="6599" name="Google Shape;6599;p7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73"/>
          <p:cNvGrpSpPr/>
          <p:nvPr/>
        </p:nvGrpSpPr>
        <p:grpSpPr>
          <a:xfrm>
            <a:off x="1275628" y="2736303"/>
            <a:ext cx="353645" cy="342179"/>
            <a:chOff x="-32568800" y="3232000"/>
            <a:chExt cx="291450" cy="282000"/>
          </a:xfrm>
        </p:grpSpPr>
        <p:sp>
          <p:nvSpPr>
            <p:cNvPr id="6607" name="Google Shape;6607;p7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73"/>
          <p:cNvGrpSpPr/>
          <p:nvPr/>
        </p:nvGrpSpPr>
        <p:grpSpPr>
          <a:xfrm>
            <a:off x="1275158" y="3201213"/>
            <a:ext cx="354586" cy="353645"/>
            <a:chOff x="-32569575" y="3586425"/>
            <a:chExt cx="292225" cy="291450"/>
          </a:xfrm>
        </p:grpSpPr>
        <p:sp>
          <p:nvSpPr>
            <p:cNvPr id="6610" name="Google Shape;6610;p7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73"/>
          <p:cNvGrpSpPr/>
          <p:nvPr/>
        </p:nvGrpSpPr>
        <p:grpSpPr>
          <a:xfrm>
            <a:off x="1266073" y="3665805"/>
            <a:ext cx="372756" cy="354343"/>
            <a:chOff x="-32576675" y="3944600"/>
            <a:chExt cx="307200" cy="292025"/>
          </a:xfrm>
        </p:grpSpPr>
        <p:sp>
          <p:nvSpPr>
            <p:cNvPr id="6613" name="Google Shape;6613;p7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73"/>
          <p:cNvGrpSpPr/>
          <p:nvPr/>
        </p:nvGrpSpPr>
        <p:grpSpPr>
          <a:xfrm>
            <a:off x="3511040" y="2730100"/>
            <a:ext cx="354586" cy="354586"/>
            <a:chOff x="-30735200" y="3192625"/>
            <a:chExt cx="292225" cy="292225"/>
          </a:xfrm>
        </p:grpSpPr>
        <p:sp>
          <p:nvSpPr>
            <p:cNvPr id="6616" name="Google Shape;6616;p7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73"/>
          <p:cNvGrpSpPr/>
          <p:nvPr/>
        </p:nvGrpSpPr>
        <p:grpSpPr>
          <a:xfrm>
            <a:off x="3511040" y="3201532"/>
            <a:ext cx="354586" cy="353008"/>
            <a:chOff x="-30735200" y="3552550"/>
            <a:chExt cx="292225" cy="290925"/>
          </a:xfrm>
        </p:grpSpPr>
        <p:sp>
          <p:nvSpPr>
            <p:cNvPr id="6624" name="Google Shape;6624;p7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73"/>
          <p:cNvGrpSpPr/>
          <p:nvPr/>
        </p:nvGrpSpPr>
        <p:grpSpPr>
          <a:xfrm>
            <a:off x="3511040" y="3666154"/>
            <a:ext cx="354586" cy="353645"/>
            <a:chOff x="-30735200" y="3910925"/>
            <a:chExt cx="292225" cy="291450"/>
          </a:xfrm>
        </p:grpSpPr>
        <p:sp>
          <p:nvSpPr>
            <p:cNvPr id="6627" name="Google Shape;6627;p7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9" name="Google Shape;6629;p7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0" name="Google Shape;6630;p73"/>
          <p:cNvGrpSpPr/>
          <p:nvPr/>
        </p:nvGrpSpPr>
        <p:grpSpPr>
          <a:xfrm>
            <a:off x="4864547" y="1375808"/>
            <a:ext cx="358971" cy="359224"/>
            <a:chOff x="-57956275" y="3197925"/>
            <a:chExt cx="319000" cy="319225"/>
          </a:xfrm>
        </p:grpSpPr>
        <p:sp>
          <p:nvSpPr>
            <p:cNvPr id="6631" name="Google Shape;6631;p7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73"/>
          <p:cNvGrpSpPr/>
          <p:nvPr/>
        </p:nvGrpSpPr>
        <p:grpSpPr>
          <a:xfrm>
            <a:off x="4886701" y="1832234"/>
            <a:ext cx="314662" cy="358971"/>
            <a:chOff x="-57940525" y="3590375"/>
            <a:chExt cx="279625" cy="319000"/>
          </a:xfrm>
        </p:grpSpPr>
        <p:sp>
          <p:nvSpPr>
            <p:cNvPr id="6639" name="Google Shape;6639;p7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3"/>
          <p:cNvGrpSpPr/>
          <p:nvPr/>
        </p:nvGrpSpPr>
        <p:grpSpPr>
          <a:xfrm>
            <a:off x="4857582" y="2273605"/>
            <a:ext cx="358099" cy="358999"/>
            <a:chOff x="-57959425" y="3982600"/>
            <a:chExt cx="318225" cy="319025"/>
          </a:xfrm>
        </p:grpSpPr>
        <p:sp>
          <p:nvSpPr>
            <p:cNvPr id="6645" name="Google Shape;6645;p7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73"/>
          <p:cNvGrpSpPr/>
          <p:nvPr/>
        </p:nvGrpSpPr>
        <p:grpSpPr>
          <a:xfrm>
            <a:off x="7057749" y="1376934"/>
            <a:ext cx="357226" cy="357226"/>
            <a:chOff x="-55987225" y="3198925"/>
            <a:chExt cx="317450" cy="317450"/>
          </a:xfrm>
        </p:grpSpPr>
        <p:sp>
          <p:nvSpPr>
            <p:cNvPr id="6650" name="Google Shape;6650;p7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73"/>
          <p:cNvGrpSpPr/>
          <p:nvPr/>
        </p:nvGrpSpPr>
        <p:grpSpPr>
          <a:xfrm>
            <a:off x="7057749" y="1832965"/>
            <a:ext cx="357226" cy="357367"/>
            <a:chOff x="-55987225" y="3591025"/>
            <a:chExt cx="317450" cy="317575"/>
          </a:xfrm>
        </p:grpSpPr>
        <p:sp>
          <p:nvSpPr>
            <p:cNvPr id="6655" name="Google Shape;6655;p7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73"/>
          <p:cNvGrpSpPr/>
          <p:nvPr/>
        </p:nvGrpSpPr>
        <p:grpSpPr>
          <a:xfrm>
            <a:off x="7071665" y="2273605"/>
            <a:ext cx="358999" cy="358999"/>
            <a:chOff x="-55988800" y="3982600"/>
            <a:chExt cx="319025" cy="319025"/>
          </a:xfrm>
        </p:grpSpPr>
        <p:sp>
          <p:nvSpPr>
            <p:cNvPr id="6661" name="Google Shape;6661;p7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6" name="Google Shape;6666;p73"/>
          <p:cNvGrpSpPr/>
          <p:nvPr/>
        </p:nvGrpSpPr>
        <p:grpSpPr>
          <a:xfrm>
            <a:off x="5730184" y="2731562"/>
            <a:ext cx="356326" cy="358971"/>
            <a:chOff x="-54026025" y="3192625"/>
            <a:chExt cx="316650" cy="319000"/>
          </a:xfrm>
        </p:grpSpPr>
        <p:sp>
          <p:nvSpPr>
            <p:cNvPr id="6667" name="Google Shape;6667;p7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73"/>
          <p:cNvGrpSpPr/>
          <p:nvPr/>
        </p:nvGrpSpPr>
        <p:grpSpPr>
          <a:xfrm>
            <a:off x="5750130" y="3202536"/>
            <a:ext cx="316434" cy="358099"/>
            <a:chOff x="-54007925" y="3584850"/>
            <a:chExt cx="281200" cy="318225"/>
          </a:xfrm>
        </p:grpSpPr>
        <p:sp>
          <p:nvSpPr>
            <p:cNvPr id="6676" name="Google Shape;6676;p7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73"/>
          <p:cNvGrpSpPr/>
          <p:nvPr/>
        </p:nvGrpSpPr>
        <p:grpSpPr>
          <a:xfrm>
            <a:off x="5750130" y="3664421"/>
            <a:ext cx="316434" cy="358914"/>
            <a:chOff x="-54007925" y="3975575"/>
            <a:chExt cx="281200" cy="318950"/>
          </a:xfrm>
        </p:grpSpPr>
        <p:sp>
          <p:nvSpPr>
            <p:cNvPr id="6683" name="Google Shape;6683;p7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73"/>
          <p:cNvGrpSpPr/>
          <p:nvPr/>
        </p:nvGrpSpPr>
        <p:grpSpPr>
          <a:xfrm>
            <a:off x="7984996" y="2748891"/>
            <a:ext cx="274770" cy="358492"/>
            <a:chOff x="-52005775" y="3208025"/>
            <a:chExt cx="244175" cy="318575"/>
          </a:xfrm>
        </p:grpSpPr>
        <p:sp>
          <p:nvSpPr>
            <p:cNvPr id="6688" name="Google Shape;6688;p7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73"/>
          <p:cNvGrpSpPr/>
          <p:nvPr/>
        </p:nvGrpSpPr>
        <p:grpSpPr>
          <a:xfrm>
            <a:off x="5291462" y="1376934"/>
            <a:ext cx="358099" cy="358099"/>
            <a:chOff x="-57568775" y="3198925"/>
            <a:chExt cx="318225" cy="318225"/>
          </a:xfrm>
        </p:grpSpPr>
        <p:sp>
          <p:nvSpPr>
            <p:cNvPr id="6700" name="Google Shape;6700;p7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73"/>
          <p:cNvGrpSpPr/>
          <p:nvPr/>
        </p:nvGrpSpPr>
        <p:grpSpPr>
          <a:xfrm>
            <a:off x="5313181" y="1832234"/>
            <a:ext cx="314662" cy="358099"/>
            <a:chOff x="-57549075" y="3590375"/>
            <a:chExt cx="279625" cy="318225"/>
          </a:xfrm>
        </p:grpSpPr>
        <p:sp>
          <p:nvSpPr>
            <p:cNvPr id="6707" name="Google Shape;6707;p7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73"/>
          <p:cNvGrpSpPr/>
          <p:nvPr/>
        </p:nvGrpSpPr>
        <p:grpSpPr>
          <a:xfrm>
            <a:off x="5305378" y="2273605"/>
            <a:ext cx="359871" cy="359871"/>
            <a:chOff x="-57570350" y="3982600"/>
            <a:chExt cx="319800" cy="319800"/>
          </a:xfrm>
        </p:grpSpPr>
        <p:sp>
          <p:nvSpPr>
            <p:cNvPr id="6712" name="Google Shape;6712;p7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3"/>
          <p:cNvGrpSpPr/>
          <p:nvPr/>
        </p:nvGrpSpPr>
        <p:grpSpPr>
          <a:xfrm>
            <a:off x="7520416" y="1376033"/>
            <a:ext cx="314662" cy="358999"/>
            <a:chOff x="-55576850" y="3198125"/>
            <a:chExt cx="279625" cy="319025"/>
          </a:xfrm>
        </p:grpSpPr>
        <p:sp>
          <p:nvSpPr>
            <p:cNvPr id="6717" name="Google Shape;6717;p7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73"/>
          <p:cNvGrpSpPr/>
          <p:nvPr/>
        </p:nvGrpSpPr>
        <p:grpSpPr>
          <a:xfrm>
            <a:off x="7497812" y="1832009"/>
            <a:ext cx="359871" cy="358324"/>
            <a:chOff x="-55596550" y="3590175"/>
            <a:chExt cx="319800" cy="318425"/>
          </a:xfrm>
        </p:grpSpPr>
        <p:sp>
          <p:nvSpPr>
            <p:cNvPr id="6722" name="Google Shape;6722;p7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73"/>
          <p:cNvGrpSpPr/>
          <p:nvPr/>
        </p:nvGrpSpPr>
        <p:grpSpPr>
          <a:xfrm>
            <a:off x="7513049" y="2273351"/>
            <a:ext cx="358999" cy="359252"/>
            <a:chOff x="-55595775" y="3982375"/>
            <a:chExt cx="319025" cy="319250"/>
          </a:xfrm>
        </p:grpSpPr>
        <p:sp>
          <p:nvSpPr>
            <p:cNvPr id="6727" name="Google Shape;6727;p7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73"/>
          <p:cNvGrpSpPr/>
          <p:nvPr/>
        </p:nvGrpSpPr>
        <p:grpSpPr>
          <a:xfrm>
            <a:off x="6170232" y="2731562"/>
            <a:ext cx="358999" cy="358099"/>
            <a:chOff x="-53635375" y="3192625"/>
            <a:chExt cx="319025" cy="318225"/>
          </a:xfrm>
        </p:grpSpPr>
        <p:sp>
          <p:nvSpPr>
            <p:cNvPr id="6734" name="Google Shape;6734;p7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73"/>
          <p:cNvGrpSpPr/>
          <p:nvPr/>
        </p:nvGrpSpPr>
        <p:grpSpPr>
          <a:xfrm>
            <a:off x="6192401" y="3202536"/>
            <a:ext cx="314662" cy="358999"/>
            <a:chOff x="-53615675" y="3584850"/>
            <a:chExt cx="279625" cy="319025"/>
          </a:xfrm>
        </p:grpSpPr>
        <p:sp>
          <p:nvSpPr>
            <p:cNvPr id="6738" name="Google Shape;6738;p7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73"/>
          <p:cNvGrpSpPr/>
          <p:nvPr/>
        </p:nvGrpSpPr>
        <p:grpSpPr>
          <a:xfrm>
            <a:off x="6170246" y="3665461"/>
            <a:ext cx="358971" cy="357874"/>
            <a:chOff x="-53634575" y="3976500"/>
            <a:chExt cx="319000" cy="318025"/>
          </a:xfrm>
        </p:grpSpPr>
        <p:sp>
          <p:nvSpPr>
            <p:cNvPr id="6742" name="Google Shape;6742;p7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73"/>
          <p:cNvGrpSpPr/>
          <p:nvPr/>
        </p:nvGrpSpPr>
        <p:grpSpPr>
          <a:xfrm>
            <a:off x="7965050" y="3208415"/>
            <a:ext cx="314662" cy="358436"/>
            <a:chOff x="-52023900" y="3590075"/>
            <a:chExt cx="279625" cy="318525"/>
          </a:xfrm>
        </p:grpSpPr>
        <p:sp>
          <p:nvSpPr>
            <p:cNvPr id="6751" name="Google Shape;6751;p7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73"/>
          <p:cNvGrpSpPr/>
          <p:nvPr/>
        </p:nvGrpSpPr>
        <p:grpSpPr>
          <a:xfrm>
            <a:off x="5728292" y="1376934"/>
            <a:ext cx="358971" cy="358971"/>
            <a:chOff x="-57173375" y="3198925"/>
            <a:chExt cx="319000" cy="319000"/>
          </a:xfrm>
        </p:grpSpPr>
        <p:sp>
          <p:nvSpPr>
            <p:cNvPr id="6759" name="Google Shape;6759;p7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73"/>
          <p:cNvGrpSpPr/>
          <p:nvPr/>
        </p:nvGrpSpPr>
        <p:grpSpPr>
          <a:xfrm>
            <a:off x="5729178" y="1854374"/>
            <a:ext cx="357198" cy="314690"/>
            <a:chOff x="-57176525" y="3610050"/>
            <a:chExt cx="317425" cy="279650"/>
          </a:xfrm>
        </p:grpSpPr>
        <p:sp>
          <p:nvSpPr>
            <p:cNvPr id="6764" name="Google Shape;6764;p7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3"/>
          <p:cNvGrpSpPr/>
          <p:nvPr/>
        </p:nvGrpSpPr>
        <p:grpSpPr>
          <a:xfrm>
            <a:off x="7939633" y="1376934"/>
            <a:ext cx="358099" cy="356326"/>
            <a:chOff x="-55202750" y="3198925"/>
            <a:chExt cx="318225" cy="316650"/>
          </a:xfrm>
        </p:grpSpPr>
        <p:sp>
          <p:nvSpPr>
            <p:cNvPr id="6770" name="Google Shape;6770;p7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73"/>
          <p:cNvGrpSpPr/>
          <p:nvPr/>
        </p:nvGrpSpPr>
        <p:grpSpPr>
          <a:xfrm>
            <a:off x="7950267" y="1832234"/>
            <a:ext cx="336830" cy="358099"/>
            <a:chOff x="-55194875" y="3590375"/>
            <a:chExt cx="299325" cy="318225"/>
          </a:xfrm>
        </p:grpSpPr>
        <p:sp>
          <p:nvSpPr>
            <p:cNvPr id="6773" name="Google Shape;6773;p7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73"/>
          <p:cNvGrpSpPr/>
          <p:nvPr/>
        </p:nvGrpSpPr>
        <p:grpSpPr>
          <a:xfrm>
            <a:off x="7954884" y="2274505"/>
            <a:ext cx="357198" cy="357198"/>
            <a:chOff x="-55203525" y="3983400"/>
            <a:chExt cx="317425" cy="317425"/>
          </a:xfrm>
        </p:grpSpPr>
        <p:sp>
          <p:nvSpPr>
            <p:cNvPr id="6779" name="Google Shape;6779;p7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73"/>
          <p:cNvGrpSpPr/>
          <p:nvPr/>
        </p:nvGrpSpPr>
        <p:grpSpPr>
          <a:xfrm>
            <a:off x="6621365" y="2731562"/>
            <a:ext cx="335930" cy="358971"/>
            <a:chOff x="-53232900" y="3192625"/>
            <a:chExt cx="298525" cy="319000"/>
          </a:xfrm>
        </p:grpSpPr>
        <p:sp>
          <p:nvSpPr>
            <p:cNvPr id="6783" name="Google Shape;6783;p7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73"/>
          <p:cNvGrpSpPr/>
          <p:nvPr/>
        </p:nvGrpSpPr>
        <p:grpSpPr>
          <a:xfrm>
            <a:off x="6610731" y="3202536"/>
            <a:ext cx="357198" cy="356326"/>
            <a:chOff x="-53242350" y="3584850"/>
            <a:chExt cx="317425" cy="316650"/>
          </a:xfrm>
        </p:grpSpPr>
        <p:sp>
          <p:nvSpPr>
            <p:cNvPr id="6792" name="Google Shape;6792;p7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73"/>
          <p:cNvGrpSpPr/>
          <p:nvPr/>
        </p:nvGrpSpPr>
        <p:grpSpPr>
          <a:xfrm>
            <a:off x="6631999" y="3665236"/>
            <a:ext cx="314662" cy="358999"/>
            <a:chOff x="-53224225" y="3976300"/>
            <a:chExt cx="279625" cy="319025"/>
          </a:xfrm>
        </p:grpSpPr>
        <p:sp>
          <p:nvSpPr>
            <p:cNvPr id="6798" name="Google Shape;6798;p7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3"/>
          <p:cNvGrpSpPr/>
          <p:nvPr/>
        </p:nvGrpSpPr>
        <p:grpSpPr>
          <a:xfrm>
            <a:off x="7942896" y="3672917"/>
            <a:ext cx="358971" cy="358408"/>
            <a:chOff x="-52043575" y="3983125"/>
            <a:chExt cx="319000" cy="318500"/>
          </a:xfrm>
        </p:grpSpPr>
        <p:sp>
          <p:nvSpPr>
            <p:cNvPr id="6806" name="Google Shape;6806;p7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73"/>
          <p:cNvGrpSpPr/>
          <p:nvPr/>
        </p:nvGrpSpPr>
        <p:grpSpPr>
          <a:xfrm>
            <a:off x="6196836" y="1376934"/>
            <a:ext cx="314662" cy="358971"/>
            <a:chOff x="-56766175" y="3198925"/>
            <a:chExt cx="279625" cy="319000"/>
          </a:xfrm>
        </p:grpSpPr>
        <p:sp>
          <p:nvSpPr>
            <p:cNvPr id="6816" name="Google Shape;6816;p7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73"/>
          <p:cNvGrpSpPr/>
          <p:nvPr/>
        </p:nvGrpSpPr>
        <p:grpSpPr>
          <a:xfrm>
            <a:off x="6195950" y="1832234"/>
            <a:ext cx="316434" cy="358099"/>
            <a:chOff x="-56766175" y="3590375"/>
            <a:chExt cx="281200" cy="318225"/>
          </a:xfrm>
        </p:grpSpPr>
        <p:sp>
          <p:nvSpPr>
            <p:cNvPr id="6824" name="Google Shape;6824;p7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73"/>
          <p:cNvGrpSpPr/>
          <p:nvPr/>
        </p:nvGrpSpPr>
        <p:grpSpPr>
          <a:xfrm>
            <a:off x="6232906" y="2273605"/>
            <a:ext cx="272126" cy="358099"/>
            <a:chOff x="-56747275" y="3982600"/>
            <a:chExt cx="241825" cy="318225"/>
          </a:xfrm>
        </p:grpSpPr>
        <p:sp>
          <p:nvSpPr>
            <p:cNvPr id="6829" name="Google Shape;6829;p7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3"/>
          <p:cNvGrpSpPr/>
          <p:nvPr/>
        </p:nvGrpSpPr>
        <p:grpSpPr>
          <a:xfrm>
            <a:off x="4840657" y="3215842"/>
            <a:ext cx="358999" cy="342991"/>
            <a:chOff x="-54812875" y="3596675"/>
            <a:chExt cx="319025" cy="304800"/>
          </a:xfrm>
        </p:grpSpPr>
        <p:sp>
          <p:nvSpPr>
            <p:cNvPr id="6837" name="Google Shape;6837;p7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4" name="Google Shape;6844;p7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6" name="Google Shape;6846;p73"/>
          <p:cNvGrpSpPr/>
          <p:nvPr/>
        </p:nvGrpSpPr>
        <p:grpSpPr>
          <a:xfrm>
            <a:off x="4862826" y="3672326"/>
            <a:ext cx="314662" cy="358099"/>
            <a:chOff x="-54793175" y="3982600"/>
            <a:chExt cx="279625" cy="318225"/>
          </a:xfrm>
        </p:grpSpPr>
        <p:sp>
          <p:nvSpPr>
            <p:cNvPr id="6847" name="Google Shape;6847;p7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73"/>
          <p:cNvGrpSpPr/>
          <p:nvPr/>
        </p:nvGrpSpPr>
        <p:grpSpPr>
          <a:xfrm>
            <a:off x="7074284" y="2731562"/>
            <a:ext cx="314662" cy="358099"/>
            <a:chOff x="-52832000" y="3192625"/>
            <a:chExt cx="279625" cy="318225"/>
          </a:xfrm>
        </p:grpSpPr>
        <p:sp>
          <p:nvSpPr>
            <p:cNvPr id="6855" name="Google Shape;6855;p7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73"/>
          <p:cNvGrpSpPr/>
          <p:nvPr/>
        </p:nvGrpSpPr>
        <p:grpSpPr>
          <a:xfrm>
            <a:off x="5760817" y="2272929"/>
            <a:ext cx="323524" cy="358774"/>
            <a:chOff x="-57162350" y="3982000"/>
            <a:chExt cx="287500" cy="318825"/>
          </a:xfrm>
        </p:grpSpPr>
        <p:sp>
          <p:nvSpPr>
            <p:cNvPr id="6864" name="Google Shape;6864;p7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3"/>
          <p:cNvGrpSpPr/>
          <p:nvPr/>
        </p:nvGrpSpPr>
        <p:grpSpPr>
          <a:xfrm>
            <a:off x="7052130" y="3203436"/>
            <a:ext cx="358971" cy="357198"/>
            <a:chOff x="-52851675" y="3585650"/>
            <a:chExt cx="319000" cy="317425"/>
          </a:xfrm>
        </p:grpSpPr>
        <p:sp>
          <p:nvSpPr>
            <p:cNvPr id="6873" name="Google Shape;6873;p7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73"/>
          <p:cNvGrpSpPr/>
          <p:nvPr/>
        </p:nvGrpSpPr>
        <p:grpSpPr>
          <a:xfrm>
            <a:off x="7074284" y="3665236"/>
            <a:ext cx="314662" cy="358999"/>
            <a:chOff x="-52832000" y="3976300"/>
            <a:chExt cx="279625" cy="319025"/>
          </a:xfrm>
        </p:grpSpPr>
        <p:sp>
          <p:nvSpPr>
            <p:cNvPr id="6880" name="Google Shape;6880;p7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73"/>
          <p:cNvGrpSpPr/>
          <p:nvPr/>
        </p:nvGrpSpPr>
        <p:grpSpPr>
          <a:xfrm>
            <a:off x="6191490" y="4119884"/>
            <a:ext cx="316434" cy="358099"/>
            <a:chOff x="-51633225" y="3198925"/>
            <a:chExt cx="281200" cy="318225"/>
          </a:xfrm>
        </p:grpSpPr>
        <p:sp>
          <p:nvSpPr>
            <p:cNvPr id="6886" name="Google Shape;6886;p7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3"/>
          <p:cNvGrpSpPr/>
          <p:nvPr/>
        </p:nvGrpSpPr>
        <p:grpSpPr>
          <a:xfrm>
            <a:off x="6610314" y="1377806"/>
            <a:ext cx="365188" cy="357226"/>
            <a:chOff x="-56396775" y="3199700"/>
            <a:chExt cx="324525" cy="317450"/>
          </a:xfrm>
        </p:grpSpPr>
        <p:sp>
          <p:nvSpPr>
            <p:cNvPr id="6894" name="Google Shape;6894;p7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73"/>
          <p:cNvGrpSpPr/>
          <p:nvPr/>
        </p:nvGrpSpPr>
        <p:grpSpPr>
          <a:xfrm>
            <a:off x="6613408" y="1843740"/>
            <a:ext cx="358999" cy="335958"/>
            <a:chOff x="-56394425" y="3600600"/>
            <a:chExt cx="319025" cy="298550"/>
          </a:xfrm>
        </p:grpSpPr>
        <p:sp>
          <p:nvSpPr>
            <p:cNvPr id="6901" name="Google Shape;6901;p7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73"/>
          <p:cNvGrpSpPr/>
          <p:nvPr/>
        </p:nvGrpSpPr>
        <p:grpSpPr>
          <a:xfrm>
            <a:off x="6644175" y="2274505"/>
            <a:ext cx="327068" cy="357198"/>
            <a:chOff x="-56379450" y="3983400"/>
            <a:chExt cx="290650" cy="317425"/>
          </a:xfrm>
        </p:grpSpPr>
        <p:sp>
          <p:nvSpPr>
            <p:cNvPr id="6905" name="Google Shape;6905;p7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73"/>
          <p:cNvGrpSpPr/>
          <p:nvPr/>
        </p:nvGrpSpPr>
        <p:grpSpPr>
          <a:xfrm>
            <a:off x="5307879" y="2738651"/>
            <a:ext cx="316434" cy="358971"/>
            <a:chOff x="-54401725" y="3198925"/>
            <a:chExt cx="281200" cy="319000"/>
          </a:xfrm>
        </p:grpSpPr>
        <p:sp>
          <p:nvSpPr>
            <p:cNvPr id="6914" name="Google Shape;6914;p7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3"/>
          <p:cNvGrpSpPr/>
          <p:nvPr/>
        </p:nvGrpSpPr>
        <p:grpSpPr>
          <a:xfrm>
            <a:off x="5308766" y="3208753"/>
            <a:ext cx="314662" cy="358099"/>
            <a:chOff x="-54401725" y="3590375"/>
            <a:chExt cx="279625" cy="318225"/>
          </a:xfrm>
        </p:grpSpPr>
        <p:sp>
          <p:nvSpPr>
            <p:cNvPr id="6926" name="Google Shape;6926;p7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3"/>
          <p:cNvGrpSpPr/>
          <p:nvPr/>
        </p:nvGrpSpPr>
        <p:grpSpPr>
          <a:xfrm>
            <a:off x="5306557" y="3672326"/>
            <a:ext cx="319079" cy="358099"/>
            <a:chOff x="-54403300" y="3982600"/>
            <a:chExt cx="283550" cy="318225"/>
          </a:xfrm>
        </p:grpSpPr>
        <p:sp>
          <p:nvSpPr>
            <p:cNvPr id="6933" name="Google Shape;6933;p7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3"/>
          <p:cNvGrpSpPr/>
          <p:nvPr/>
        </p:nvGrpSpPr>
        <p:grpSpPr>
          <a:xfrm>
            <a:off x="7493951" y="2733559"/>
            <a:ext cx="356298" cy="356973"/>
            <a:chOff x="-52458650" y="3194400"/>
            <a:chExt cx="316625" cy="317225"/>
          </a:xfrm>
        </p:grpSpPr>
        <p:sp>
          <p:nvSpPr>
            <p:cNvPr id="6939" name="Google Shape;6939;p7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73"/>
          <p:cNvGrpSpPr/>
          <p:nvPr/>
        </p:nvGrpSpPr>
        <p:grpSpPr>
          <a:xfrm>
            <a:off x="4862826" y="2738651"/>
            <a:ext cx="314662" cy="358971"/>
            <a:chOff x="-54793175" y="3198925"/>
            <a:chExt cx="279625" cy="319000"/>
          </a:xfrm>
        </p:grpSpPr>
        <p:sp>
          <p:nvSpPr>
            <p:cNvPr id="6948" name="Google Shape;6948;p7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3"/>
          <p:cNvGrpSpPr/>
          <p:nvPr/>
        </p:nvGrpSpPr>
        <p:grpSpPr>
          <a:xfrm>
            <a:off x="7503249" y="3202536"/>
            <a:ext cx="337703" cy="357845"/>
            <a:chOff x="-52450000" y="3584850"/>
            <a:chExt cx="300100" cy="318000"/>
          </a:xfrm>
        </p:grpSpPr>
        <p:sp>
          <p:nvSpPr>
            <p:cNvPr id="6956" name="Google Shape;6956;p7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73"/>
          <p:cNvGrpSpPr/>
          <p:nvPr/>
        </p:nvGrpSpPr>
        <p:grpSpPr>
          <a:xfrm>
            <a:off x="7514769" y="3667009"/>
            <a:ext cx="314662" cy="357226"/>
            <a:chOff x="-52440550" y="3977875"/>
            <a:chExt cx="279625" cy="317450"/>
          </a:xfrm>
        </p:grpSpPr>
        <p:sp>
          <p:nvSpPr>
            <p:cNvPr id="6964" name="Google Shape;6964;p7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73"/>
          <p:cNvGrpSpPr/>
          <p:nvPr/>
        </p:nvGrpSpPr>
        <p:grpSpPr>
          <a:xfrm>
            <a:off x="6626703" y="4123215"/>
            <a:ext cx="314662" cy="358999"/>
            <a:chOff x="-51623775" y="3584850"/>
            <a:chExt cx="279625" cy="319025"/>
          </a:xfrm>
        </p:grpSpPr>
        <p:sp>
          <p:nvSpPr>
            <p:cNvPr id="6973" name="Google Shape;6973;p7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2" name="Google Shape;6982;p7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983" name="Google Shape;6983;p7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87"/>
        <p:cNvGrpSpPr/>
        <p:nvPr/>
      </p:nvGrpSpPr>
      <p:grpSpPr>
        <a:xfrm>
          <a:off x="0" y="0"/>
          <a:ext cx="0" cy="0"/>
          <a:chOff x="0" y="0"/>
          <a:chExt cx="0" cy="0"/>
        </a:xfrm>
      </p:grpSpPr>
      <p:grpSp>
        <p:nvGrpSpPr>
          <p:cNvPr id="6988" name="Google Shape;6988;p74"/>
          <p:cNvGrpSpPr/>
          <p:nvPr/>
        </p:nvGrpSpPr>
        <p:grpSpPr>
          <a:xfrm>
            <a:off x="866775" y="1386849"/>
            <a:ext cx="276003" cy="357300"/>
            <a:chOff x="-50469125" y="3183175"/>
            <a:chExt cx="233150" cy="301825"/>
          </a:xfrm>
        </p:grpSpPr>
        <p:sp>
          <p:nvSpPr>
            <p:cNvPr id="6989" name="Google Shape;6989;p7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74"/>
          <p:cNvGrpSpPr/>
          <p:nvPr/>
        </p:nvGrpSpPr>
        <p:grpSpPr>
          <a:xfrm>
            <a:off x="826674" y="1822251"/>
            <a:ext cx="356205" cy="355288"/>
            <a:chOff x="-50504575" y="3550975"/>
            <a:chExt cx="300900" cy="300125"/>
          </a:xfrm>
        </p:grpSpPr>
        <p:sp>
          <p:nvSpPr>
            <p:cNvPr id="6993" name="Google Shape;6993;p7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74"/>
          <p:cNvGrpSpPr/>
          <p:nvPr/>
        </p:nvGrpSpPr>
        <p:grpSpPr>
          <a:xfrm>
            <a:off x="826674" y="2260493"/>
            <a:ext cx="356205" cy="354341"/>
            <a:chOff x="-50503000" y="3921175"/>
            <a:chExt cx="300900" cy="299325"/>
          </a:xfrm>
        </p:grpSpPr>
        <p:sp>
          <p:nvSpPr>
            <p:cNvPr id="6998" name="Google Shape;6998;p7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74"/>
          <p:cNvGrpSpPr/>
          <p:nvPr/>
        </p:nvGrpSpPr>
        <p:grpSpPr>
          <a:xfrm>
            <a:off x="3030727" y="1406411"/>
            <a:ext cx="355258" cy="356205"/>
            <a:chOff x="-48630025" y="3199700"/>
            <a:chExt cx="300100" cy="300900"/>
          </a:xfrm>
        </p:grpSpPr>
        <p:sp>
          <p:nvSpPr>
            <p:cNvPr id="7004" name="Google Shape;7004;p7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74"/>
          <p:cNvGrpSpPr/>
          <p:nvPr/>
        </p:nvGrpSpPr>
        <p:grpSpPr>
          <a:xfrm>
            <a:off x="3030727" y="1843707"/>
            <a:ext cx="355258" cy="355258"/>
            <a:chOff x="-48630025" y="3569100"/>
            <a:chExt cx="300100" cy="300100"/>
          </a:xfrm>
        </p:grpSpPr>
        <p:sp>
          <p:nvSpPr>
            <p:cNvPr id="7008" name="Google Shape;7008;p7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74"/>
          <p:cNvGrpSpPr/>
          <p:nvPr/>
        </p:nvGrpSpPr>
        <p:grpSpPr>
          <a:xfrm>
            <a:off x="3031201" y="2281003"/>
            <a:ext cx="354311" cy="353394"/>
            <a:chOff x="-48629225" y="3938500"/>
            <a:chExt cx="299300" cy="298525"/>
          </a:xfrm>
        </p:grpSpPr>
        <p:sp>
          <p:nvSpPr>
            <p:cNvPr id="7019" name="Google Shape;7019;p7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74"/>
          <p:cNvGrpSpPr/>
          <p:nvPr/>
        </p:nvGrpSpPr>
        <p:grpSpPr>
          <a:xfrm>
            <a:off x="1766604" y="2752344"/>
            <a:ext cx="311458" cy="354341"/>
            <a:chOff x="-46762575" y="3200500"/>
            <a:chExt cx="263100" cy="299325"/>
          </a:xfrm>
        </p:grpSpPr>
        <p:sp>
          <p:nvSpPr>
            <p:cNvPr id="7024" name="Google Shape;7024;p7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74"/>
          <p:cNvGrpSpPr/>
          <p:nvPr/>
        </p:nvGrpSpPr>
        <p:grpSpPr>
          <a:xfrm>
            <a:off x="1744689" y="3211066"/>
            <a:ext cx="355288" cy="312375"/>
            <a:chOff x="-46779900" y="3588000"/>
            <a:chExt cx="300125" cy="263875"/>
          </a:xfrm>
        </p:grpSpPr>
        <p:sp>
          <p:nvSpPr>
            <p:cNvPr id="7030" name="Google Shape;7030;p7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74"/>
          <p:cNvGrpSpPr/>
          <p:nvPr/>
        </p:nvGrpSpPr>
        <p:grpSpPr>
          <a:xfrm>
            <a:off x="1745162" y="3625988"/>
            <a:ext cx="354341" cy="353394"/>
            <a:chOff x="-46779100" y="3938500"/>
            <a:chExt cx="299325" cy="298525"/>
          </a:xfrm>
        </p:grpSpPr>
        <p:sp>
          <p:nvSpPr>
            <p:cNvPr id="7035" name="Google Shape;7035;p7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74"/>
          <p:cNvGrpSpPr/>
          <p:nvPr/>
        </p:nvGrpSpPr>
        <p:grpSpPr>
          <a:xfrm>
            <a:off x="3952900" y="2758855"/>
            <a:ext cx="355258" cy="355288"/>
            <a:chOff x="-44924250" y="3206000"/>
            <a:chExt cx="300100" cy="300125"/>
          </a:xfrm>
        </p:grpSpPr>
        <p:sp>
          <p:nvSpPr>
            <p:cNvPr id="7038" name="Google Shape;7038;p7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74"/>
          <p:cNvGrpSpPr/>
          <p:nvPr/>
        </p:nvGrpSpPr>
        <p:grpSpPr>
          <a:xfrm>
            <a:off x="1267386" y="1386849"/>
            <a:ext cx="355258" cy="355258"/>
            <a:chOff x="-50134375" y="3183175"/>
            <a:chExt cx="300100" cy="300100"/>
          </a:xfrm>
        </p:grpSpPr>
        <p:sp>
          <p:nvSpPr>
            <p:cNvPr id="7044" name="Google Shape;7044;p7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74"/>
          <p:cNvGrpSpPr/>
          <p:nvPr/>
        </p:nvGrpSpPr>
        <p:grpSpPr>
          <a:xfrm>
            <a:off x="1267386" y="1822251"/>
            <a:ext cx="355258" cy="355288"/>
            <a:chOff x="-50134375" y="3550975"/>
            <a:chExt cx="300100" cy="300125"/>
          </a:xfrm>
        </p:grpSpPr>
        <p:sp>
          <p:nvSpPr>
            <p:cNvPr id="7055" name="Google Shape;7055;p7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74"/>
          <p:cNvGrpSpPr/>
          <p:nvPr/>
        </p:nvGrpSpPr>
        <p:grpSpPr>
          <a:xfrm>
            <a:off x="1267386" y="2259783"/>
            <a:ext cx="355258" cy="355051"/>
            <a:chOff x="-50134375" y="3920575"/>
            <a:chExt cx="300100" cy="299925"/>
          </a:xfrm>
        </p:grpSpPr>
        <p:sp>
          <p:nvSpPr>
            <p:cNvPr id="7058" name="Google Shape;7058;p7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74"/>
          <p:cNvGrpSpPr/>
          <p:nvPr/>
        </p:nvGrpSpPr>
        <p:grpSpPr>
          <a:xfrm>
            <a:off x="3478110" y="1407358"/>
            <a:ext cx="357123" cy="355258"/>
            <a:chOff x="-48262200" y="3200500"/>
            <a:chExt cx="301675" cy="300100"/>
          </a:xfrm>
        </p:grpSpPr>
        <p:sp>
          <p:nvSpPr>
            <p:cNvPr id="7062" name="Google Shape;7062;p7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74"/>
          <p:cNvGrpSpPr/>
          <p:nvPr/>
        </p:nvGrpSpPr>
        <p:grpSpPr>
          <a:xfrm>
            <a:off x="3507483" y="1844447"/>
            <a:ext cx="298377" cy="354519"/>
            <a:chOff x="-48233050" y="3569725"/>
            <a:chExt cx="252050" cy="299475"/>
          </a:xfrm>
        </p:grpSpPr>
        <p:sp>
          <p:nvSpPr>
            <p:cNvPr id="7072" name="Google Shape;7072;p7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74"/>
          <p:cNvGrpSpPr/>
          <p:nvPr/>
        </p:nvGrpSpPr>
        <p:grpSpPr>
          <a:xfrm>
            <a:off x="3531248" y="2278191"/>
            <a:ext cx="250847" cy="358070"/>
            <a:chOff x="-48216525" y="3936125"/>
            <a:chExt cx="211900" cy="302475"/>
          </a:xfrm>
        </p:grpSpPr>
        <p:sp>
          <p:nvSpPr>
            <p:cNvPr id="7076" name="Google Shape;7076;p7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4"/>
          <p:cNvGrpSpPr/>
          <p:nvPr/>
        </p:nvGrpSpPr>
        <p:grpSpPr>
          <a:xfrm>
            <a:off x="2186966" y="2753261"/>
            <a:ext cx="355258" cy="355288"/>
            <a:chOff x="-46410500" y="3201275"/>
            <a:chExt cx="300100" cy="300125"/>
          </a:xfrm>
        </p:grpSpPr>
        <p:sp>
          <p:nvSpPr>
            <p:cNvPr id="7081" name="Google Shape;7081;p7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74"/>
          <p:cNvGrpSpPr/>
          <p:nvPr/>
        </p:nvGrpSpPr>
        <p:grpSpPr>
          <a:xfrm>
            <a:off x="2186966" y="3188692"/>
            <a:ext cx="355258" cy="356205"/>
            <a:chOff x="-46409700" y="3569100"/>
            <a:chExt cx="300100" cy="300900"/>
          </a:xfrm>
        </p:grpSpPr>
        <p:sp>
          <p:nvSpPr>
            <p:cNvPr id="7087" name="Google Shape;7087;p7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74"/>
          <p:cNvGrpSpPr/>
          <p:nvPr/>
        </p:nvGrpSpPr>
        <p:grpSpPr>
          <a:xfrm>
            <a:off x="2174847" y="3624124"/>
            <a:ext cx="379497" cy="358070"/>
            <a:chOff x="-46422300" y="3936925"/>
            <a:chExt cx="320575" cy="302475"/>
          </a:xfrm>
        </p:grpSpPr>
        <p:sp>
          <p:nvSpPr>
            <p:cNvPr id="7093" name="Google Shape;7093;p7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74"/>
          <p:cNvGrpSpPr/>
          <p:nvPr/>
        </p:nvGrpSpPr>
        <p:grpSpPr>
          <a:xfrm>
            <a:off x="3952426" y="3178452"/>
            <a:ext cx="356205" cy="355258"/>
            <a:chOff x="-44914800" y="3560450"/>
            <a:chExt cx="300900" cy="300100"/>
          </a:xfrm>
        </p:grpSpPr>
        <p:sp>
          <p:nvSpPr>
            <p:cNvPr id="7096" name="Google Shape;7096;p7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74"/>
          <p:cNvGrpSpPr/>
          <p:nvPr/>
        </p:nvGrpSpPr>
        <p:grpSpPr>
          <a:xfrm>
            <a:off x="1707478" y="1387086"/>
            <a:ext cx="354311" cy="354104"/>
            <a:chOff x="-49764975" y="3183375"/>
            <a:chExt cx="299300" cy="299125"/>
          </a:xfrm>
        </p:grpSpPr>
        <p:sp>
          <p:nvSpPr>
            <p:cNvPr id="7102" name="Google Shape;7102;p7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74"/>
          <p:cNvGrpSpPr/>
          <p:nvPr/>
        </p:nvGrpSpPr>
        <p:grpSpPr>
          <a:xfrm>
            <a:off x="1707478" y="1822547"/>
            <a:ext cx="354311" cy="355909"/>
            <a:chOff x="-49764975" y="3551225"/>
            <a:chExt cx="299300" cy="300650"/>
          </a:xfrm>
        </p:grpSpPr>
        <p:sp>
          <p:nvSpPr>
            <p:cNvPr id="7112" name="Google Shape;7112;p7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4"/>
          <p:cNvGrpSpPr/>
          <p:nvPr/>
        </p:nvGrpSpPr>
        <p:grpSpPr>
          <a:xfrm>
            <a:off x="1705140" y="2259310"/>
            <a:ext cx="358987" cy="355525"/>
            <a:chOff x="-49766550" y="3920175"/>
            <a:chExt cx="303250" cy="300325"/>
          </a:xfrm>
        </p:grpSpPr>
        <p:sp>
          <p:nvSpPr>
            <p:cNvPr id="7124" name="Google Shape;7124;p7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74"/>
          <p:cNvGrpSpPr/>
          <p:nvPr/>
        </p:nvGrpSpPr>
        <p:grpSpPr>
          <a:xfrm>
            <a:off x="3920671" y="1407358"/>
            <a:ext cx="357123" cy="354341"/>
            <a:chOff x="-47892800" y="3200500"/>
            <a:chExt cx="301675" cy="299325"/>
          </a:xfrm>
        </p:grpSpPr>
        <p:sp>
          <p:nvSpPr>
            <p:cNvPr id="7129" name="Google Shape;7129;p7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74"/>
          <p:cNvGrpSpPr/>
          <p:nvPr/>
        </p:nvGrpSpPr>
        <p:grpSpPr>
          <a:xfrm>
            <a:off x="3984537" y="1843707"/>
            <a:ext cx="229391" cy="355258"/>
            <a:chOff x="-47839250" y="3569100"/>
            <a:chExt cx="193775" cy="300100"/>
          </a:xfrm>
        </p:grpSpPr>
        <p:sp>
          <p:nvSpPr>
            <p:cNvPr id="7136" name="Google Shape;7136;p7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74"/>
          <p:cNvGrpSpPr/>
          <p:nvPr/>
        </p:nvGrpSpPr>
        <p:grpSpPr>
          <a:xfrm>
            <a:off x="3921603" y="2280056"/>
            <a:ext cx="355258" cy="356205"/>
            <a:chOff x="-47892800" y="3937700"/>
            <a:chExt cx="300100" cy="300900"/>
          </a:xfrm>
        </p:grpSpPr>
        <p:sp>
          <p:nvSpPr>
            <p:cNvPr id="7143" name="Google Shape;7143;p7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74"/>
          <p:cNvGrpSpPr/>
          <p:nvPr/>
        </p:nvGrpSpPr>
        <p:grpSpPr>
          <a:xfrm>
            <a:off x="2626898" y="2773770"/>
            <a:ext cx="355258" cy="311458"/>
            <a:chOff x="-46042675" y="3218600"/>
            <a:chExt cx="300100" cy="263100"/>
          </a:xfrm>
        </p:grpSpPr>
        <p:sp>
          <p:nvSpPr>
            <p:cNvPr id="7152" name="Google Shape;7152;p7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4"/>
          <p:cNvGrpSpPr/>
          <p:nvPr/>
        </p:nvGrpSpPr>
        <p:grpSpPr>
          <a:xfrm>
            <a:off x="2626898" y="3188219"/>
            <a:ext cx="355258" cy="323118"/>
            <a:chOff x="-46042675" y="3568700"/>
            <a:chExt cx="300100" cy="272950"/>
          </a:xfrm>
        </p:grpSpPr>
        <p:sp>
          <p:nvSpPr>
            <p:cNvPr id="7159" name="Google Shape;7159;p7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74"/>
          <p:cNvGrpSpPr/>
          <p:nvPr/>
        </p:nvGrpSpPr>
        <p:grpSpPr>
          <a:xfrm>
            <a:off x="2668849" y="3625189"/>
            <a:ext cx="271357" cy="356057"/>
            <a:chOff x="-46007225" y="3937825"/>
            <a:chExt cx="229225" cy="300775"/>
          </a:xfrm>
        </p:grpSpPr>
        <p:sp>
          <p:nvSpPr>
            <p:cNvPr id="7164" name="Google Shape;7164;p7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4"/>
          <p:cNvGrpSpPr/>
          <p:nvPr/>
        </p:nvGrpSpPr>
        <p:grpSpPr>
          <a:xfrm>
            <a:off x="3974341" y="3615275"/>
            <a:ext cx="312375" cy="357596"/>
            <a:chOff x="-44895900" y="3929450"/>
            <a:chExt cx="263875" cy="302075"/>
          </a:xfrm>
        </p:grpSpPr>
        <p:sp>
          <p:nvSpPr>
            <p:cNvPr id="7175" name="Google Shape;7175;p7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74"/>
          <p:cNvGrpSpPr/>
          <p:nvPr/>
        </p:nvGrpSpPr>
        <p:grpSpPr>
          <a:xfrm>
            <a:off x="2148160" y="1398036"/>
            <a:ext cx="356205" cy="332885"/>
            <a:chOff x="-49397175" y="3192625"/>
            <a:chExt cx="300900" cy="281200"/>
          </a:xfrm>
        </p:grpSpPr>
        <p:sp>
          <p:nvSpPr>
            <p:cNvPr id="7182" name="Google Shape;7182;p7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74"/>
          <p:cNvGrpSpPr/>
          <p:nvPr/>
        </p:nvGrpSpPr>
        <p:grpSpPr>
          <a:xfrm>
            <a:off x="2174263" y="1822251"/>
            <a:ext cx="304000" cy="356205"/>
            <a:chOff x="-49375900" y="3550975"/>
            <a:chExt cx="256800" cy="300900"/>
          </a:xfrm>
        </p:grpSpPr>
        <p:sp>
          <p:nvSpPr>
            <p:cNvPr id="7190" name="Google Shape;7190;p7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74"/>
          <p:cNvGrpSpPr/>
          <p:nvPr/>
        </p:nvGrpSpPr>
        <p:grpSpPr>
          <a:xfrm>
            <a:off x="2169616" y="2259546"/>
            <a:ext cx="313293" cy="356205"/>
            <a:chOff x="-49378250" y="3920375"/>
            <a:chExt cx="264650" cy="300900"/>
          </a:xfrm>
        </p:grpSpPr>
        <p:sp>
          <p:nvSpPr>
            <p:cNvPr id="7202" name="Google Shape;7202;p7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74"/>
          <p:cNvGrpSpPr/>
          <p:nvPr/>
        </p:nvGrpSpPr>
        <p:grpSpPr>
          <a:xfrm>
            <a:off x="888604" y="2752344"/>
            <a:ext cx="312375" cy="357123"/>
            <a:chOff x="-47505300" y="3200500"/>
            <a:chExt cx="263875" cy="301675"/>
          </a:xfrm>
        </p:grpSpPr>
        <p:sp>
          <p:nvSpPr>
            <p:cNvPr id="7210" name="Google Shape;7210;p7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74"/>
          <p:cNvGrpSpPr/>
          <p:nvPr/>
        </p:nvGrpSpPr>
        <p:grpSpPr>
          <a:xfrm>
            <a:off x="866704" y="3188692"/>
            <a:ext cx="356176" cy="355051"/>
            <a:chOff x="-47524975" y="3569100"/>
            <a:chExt cx="300875" cy="299925"/>
          </a:xfrm>
        </p:grpSpPr>
        <p:sp>
          <p:nvSpPr>
            <p:cNvPr id="7224" name="Google Shape;7224;p7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74"/>
          <p:cNvGrpSpPr/>
          <p:nvPr/>
        </p:nvGrpSpPr>
        <p:grpSpPr>
          <a:xfrm>
            <a:off x="867162" y="3667954"/>
            <a:ext cx="355258" cy="270410"/>
            <a:chOff x="-47523400" y="3973950"/>
            <a:chExt cx="300100" cy="228425"/>
          </a:xfrm>
        </p:grpSpPr>
        <p:sp>
          <p:nvSpPr>
            <p:cNvPr id="7230" name="Google Shape;7230;p7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74"/>
          <p:cNvGrpSpPr/>
          <p:nvPr/>
        </p:nvGrpSpPr>
        <p:grpSpPr>
          <a:xfrm>
            <a:off x="3072283" y="2750953"/>
            <a:ext cx="354341" cy="357596"/>
            <a:chOff x="-45673275" y="3199325"/>
            <a:chExt cx="299325" cy="302075"/>
          </a:xfrm>
        </p:grpSpPr>
        <p:sp>
          <p:nvSpPr>
            <p:cNvPr id="7236" name="Google Shape;7236;p7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74"/>
          <p:cNvGrpSpPr/>
          <p:nvPr/>
        </p:nvGrpSpPr>
        <p:grpSpPr>
          <a:xfrm>
            <a:off x="3071351" y="3209202"/>
            <a:ext cx="356205" cy="314240"/>
            <a:chOff x="-45674075" y="3586425"/>
            <a:chExt cx="300900" cy="265450"/>
          </a:xfrm>
        </p:grpSpPr>
        <p:sp>
          <p:nvSpPr>
            <p:cNvPr id="7240" name="Google Shape;7240;p7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74"/>
          <p:cNvGrpSpPr/>
          <p:nvPr/>
        </p:nvGrpSpPr>
        <p:grpSpPr>
          <a:xfrm>
            <a:off x="3072283" y="3625041"/>
            <a:ext cx="354341" cy="356205"/>
            <a:chOff x="-45673275" y="3937700"/>
            <a:chExt cx="299325" cy="300900"/>
          </a:xfrm>
        </p:grpSpPr>
        <p:sp>
          <p:nvSpPr>
            <p:cNvPr id="7243" name="Google Shape;7243;p7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74"/>
          <p:cNvGrpSpPr/>
          <p:nvPr/>
        </p:nvGrpSpPr>
        <p:grpSpPr>
          <a:xfrm>
            <a:off x="2186449" y="4117825"/>
            <a:ext cx="356205" cy="356205"/>
            <a:chOff x="-44512325" y="3176075"/>
            <a:chExt cx="300900" cy="300900"/>
          </a:xfrm>
        </p:grpSpPr>
        <p:sp>
          <p:nvSpPr>
            <p:cNvPr id="7250" name="Google Shape;7250;p7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74"/>
          <p:cNvGrpSpPr/>
          <p:nvPr/>
        </p:nvGrpSpPr>
        <p:grpSpPr>
          <a:xfrm>
            <a:off x="2589789" y="1386849"/>
            <a:ext cx="354341" cy="354341"/>
            <a:chOff x="-49027775" y="3183175"/>
            <a:chExt cx="299325" cy="299325"/>
          </a:xfrm>
        </p:grpSpPr>
        <p:sp>
          <p:nvSpPr>
            <p:cNvPr id="7254" name="Google Shape;7254;p7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74"/>
          <p:cNvGrpSpPr/>
          <p:nvPr/>
        </p:nvGrpSpPr>
        <p:grpSpPr>
          <a:xfrm>
            <a:off x="2589330" y="1822251"/>
            <a:ext cx="355258" cy="357152"/>
            <a:chOff x="-49027775" y="3550975"/>
            <a:chExt cx="300100" cy="301700"/>
          </a:xfrm>
        </p:grpSpPr>
        <p:sp>
          <p:nvSpPr>
            <p:cNvPr id="7259" name="Google Shape;7259;p7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74"/>
          <p:cNvGrpSpPr/>
          <p:nvPr/>
        </p:nvGrpSpPr>
        <p:grpSpPr>
          <a:xfrm>
            <a:off x="2587406" y="2259310"/>
            <a:ext cx="359106" cy="355525"/>
            <a:chOff x="-49031025" y="3920175"/>
            <a:chExt cx="303350" cy="300325"/>
          </a:xfrm>
        </p:grpSpPr>
        <p:sp>
          <p:nvSpPr>
            <p:cNvPr id="7270" name="Google Shape;7270;p7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74"/>
          <p:cNvGrpSpPr/>
          <p:nvPr/>
        </p:nvGrpSpPr>
        <p:grpSpPr>
          <a:xfrm>
            <a:off x="1303511" y="2752344"/>
            <a:ext cx="356176" cy="354341"/>
            <a:chOff x="-47155575" y="3200500"/>
            <a:chExt cx="300875" cy="299325"/>
          </a:xfrm>
        </p:grpSpPr>
        <p:sp>
          <p:nvSpPr>
            <p:cNvPr id="7277" name="Google Shape;7277;p7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74"/>
          <p:cNvGrpSpPr/>
          <p:nvPr/>
        </p:nvGrpSpPr>
        <p:grpSpPr>
          <a:xfrm>
            <a:off x="1303970" y="3188692"/>
            <a:ext cx="355258" cy="355258"/>
            <a:chOff x="-47154800" y="3569100"/>
            <a:chExt cx="300100" cy="300100"/>
          </a:xfrm>
        </p:grpSpPr>
        <p:sp>
          <p:nvSpPr>
            <p:cNvPr id="7284" name="Google Shape;7284;p7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74"/>
          <p:cNvGrpSpPr/>
          <p:nvPr/>
        </p:nvGrpSpPr>
        <p:grpSpPr>
          <a:xfrm>
            <a:off x="1304443" y="3626905"/>
            <a:ext cx="354311" cy="353423"/>
            <a:chOff x="-47154000" y="3939275"/>
            <a:chExt cx="299300" cy="298550"/>
          </a:xfrm>
        </p:grpSpPr>
        <p:sp>
          <p:nvSpPr>
            <p:cNvPr id="7291" name="Google Shape;7291;p7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74"/>
          <p:cNvGrpSpPr/>
          <p:nvPr/>
        </p:nvGrpSpPr>
        <p:grpSpPr>
          <a:xfrm>
            <a:off x="3529733" y="2752344"/>
            <a:ext cx="312375" cy="354341"/>
            <a:chOff x="-45286550" y="3200500"/>
            <a:chExt cx="263875" cy="299325"/>
          </a:xfrm>
        </p:grpSpPr>
        <p:sp>
          <p:nvSpPr>
            <p:cNvPr id="7296" name="Google Shape;7296;p7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74"/>
          <p:cNvGrpSpPr/>
          <p:nvPr/>
        </p:nvGrpSpPr>
        <p:grpSpPr>
          <a:xfrm>
            <a:off x="3529733" y="3189639"/>
            <a:ext cx="312375" cy="354311"/>
            <a:chOff x="-45286550" y="3569900"/>
            <a:chExt cx="263875" cy="299300"/>
          </a:xfrm>
        </p:grpSpPr>
        <p:sp>
          <p:nvSpPr>
            <p:cNvPr id="7300" name="Google Shape;7300;p7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74"/>
          <p:cNvGrpSpPr/>
          <p:nvPr/>
        </p:nvGrpSpPr>
        <p:grpSpPr>
          <a:xfrm>
            <a:off x="3540920" y="3625988"/>
            <a:ext cx="290001" cy="355258"/>
            <a:chOff x="-45277900" y="3938500"/>
            <a:chExt cx="244975" cy="300100"/>
          </a:xfrm>
        </p:grpSpPr>
        <p:sp>
          <p:nvSpPr>
            <p:cNvPr id="7307" name="Google Shape;7307;p7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74"/>
          <p:cNvGrpSpPr/>
          <p:nvPr/>
        </p:nvGrpSpPr>
        <p:grpSpPr>
          <a:xfrm>
            <a:off x="2626869" y="4095090"/>
            <a:ext cx="355258" cy="355258"/>
            <a:chOff x="-44502875" y="3576975"/>
            <a:chExt cx="300100" cy="300100"/>
          </a:xfrm>
        </p:grpSpPr>
        <p:sp>
          <p:nvSpPr>
            <p:cNvPr id="7312" name="Google Shape;7312;p7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74"/>
          <p:cNvGrpSpPr/>
          <p:nvPr/>
        </p:nvGrpSpPr>
        <p:grpSpPr>
          <a:xfrm>
            <a:off x="4835456" y="1828361"/>
            <a:ext cx="356196" cy="354670"/>
            <a:chOff x="-13946200" y="3647075"/>
            <a:chExt cx="353650" cy="352100"/>
          </a:xfrm>
        </p:grpSpPr>
        <p:sp>
          <p:nvSpPr>
            <p:cNvPr id="7316" name="Google Shape;7316;p7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74"/>
          <p:cNvGrpSpPr/>
          <p:nvPr/>
        </p:nvGrpSpPr>
        <p:grpSpPr>
          <a:xfrm>
            <a:off x="6618849" y="1387844"/>
            <a:ext cx="357002" cy="354267"/>
            <a:chOff x="-12163025" y="3214275"/>
            <a:chExt cx="354450" cy="351700"/>
          </a:xfrm>
        </p:grpSpPr>
        <p:sp>
          <p:nvSpPr>
            <p:cNvPr id="7323" name="Google Shape;7323;p7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74"/>
          <p:cNvGrpSpPr/>
          <p:nvPr/>
        </p:nvGrpSpPr>
        <p:grpSpPr>
          <a:xfrm>
            <a:off x="6619629" y="1827581"/>
            <a:ext cx="355441" cy="356232"/>
            <a:chOff x="-12160675" y="3647875"/>
            <a:chExt cx="352900" cy="353650"/>
          </a:xfrm>
        </p:grpSpPr>
        <p:sp>
          <p:nvSpPr>
            <p:cNvPr id="7327" name="Google Shape;7327;p7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4"/>
          <p:cNvGrpSpPr/>
          <p:nvPr/>
        </p:nvGrpSpPr>
        <p:grpSpPr>
          <a:xfrm>
            <a:off x="6630345" y="2272036"/>
            <a:ext cx="354635" cy="356232"/>
            <a:chOff x="-12160675" y="4081850"/>
            <a:chExt cx="352100" cy="353650"/>
          </a:xfrm>
        </p:grpSpPr>
        <p:sp>
          <p:nvSpPr>
            <p:cNvPr id="7335" name="Google Shape;7335;p7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74"/>
          <p:cNvGrpSpPr/>
          <p:nvPr/>
        </p:nvGrpSpPr>
        <p:grpSpPr>
          <a:xfrm>
            <a:off x="4835311" y="2746480"/>
            <a:ext cx="355416" cy="355652"/>
            <a:chOff x="-10391650" y="3180600"/>
            <a:chExt cx="352875" cy="353075"/>
          </a:xfrm>
        </p:grpSpPr>
        <p:sp>
          <p:nvSpPr>
            <p:cNvPr id="7342" name="Google Shape;7342;p7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74"/>
          <p:cNvGrpSpPr/>
          <p:nvPr/>
        </p:nvGrpSpPr>
        <p:grpSpPr>
          <a:xfrm>
            <a:off x="4835310" y="3223278"/>
            <a:ext cx="354635" cy="353890"/>
            <a:chOff x="-10390875" y="3616350"/>
            <a:chExt cx="352100" cy="351325"/>
          </a:xfrm>
        </p:grpSpPr>
        <p:sp>
          <p:nvSpPr>
            <p:cNvPr id="7349" name="Google Shape;7349;p7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74"/>
          <p:cNvGrpSpPr/>
          <p:nvPr/>
        </p:nvGrpSpPr>
        <p:grpSpPr>
          <a:xfrm>
            <a:off x="7502285" y="2747943"/>
            <a:ext cx="312585" cy="354670"/>
            <a:chOff x="-10370400" y="4049550"/>
            <a:chExt cx="310350" cy="352100"/>
          </a:xfrm>
        </p:grpSpPr>
        <p:sp>
          <p:nvSpPr>
            <p:cNvPr id="7353" name="Google Shape;7353;p7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74"/>
          <p:cNvGrpSpPr/>
          <p:nvPr/>
        </p:nvGrpSpPr>
        <p:grpSpPr>
          <a:xfrm>
            <a:off x="6606541" y="2746884"/>
            <a:ext cx="379236" cy="354847"/>
            <a:chOff x="-8674650" y="3210975"/>
            <a:chExt cx="376525" cy="352275"/>
          </a:xfrm>
        </p:grpSpPr>
        <p:sp>
          <p:nvSpPr>
            <p:cNvPr id="7359" name="Google Shape;7359;p7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74"/>
          <p:cNvGrpSpPr/>
          <p:nvPr/>
        </p:nvGrpSpPr>
        <p:grpSpPr>
          <a:xfrm>
            <a:off x="5278038" y="1828361"/>
            <a:ext cx="356221" cy="354670"/>
            <a:chOff x="-13512225" y="3647075"/>
            <a:chExt cx="353675" cy="352100"/>
          </a:xfrm>
        </p:grpSpPr>
        <p:sp>
          <p:nvSpPr>
            <p:cNvPr id="7366" name="Google Shape;7366;p7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74"/>
          <p:cNvGrpSpPr/>
          <p:nvPr/>
        </p:nvGrpSpPr>
        <p:grpSpPr>
          <a:xfrm>
            <a:off x="5288351" y="2272427"/>
            <a:ext cx="356221" cy="355451"/>
            <a:chOff x="-13512225" y="4080275"/>
            <a:chExt cx="353675" cy="352875"/>
          </a:xfrm>
        </p:grpSpPr>
        <p:sp>
          <p:nvSpPr>
            <p:cNvPr id="7377" name="Google Shape;7377;p7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74"/>
          <p:cNvGrpSpPr/>
          <p:nvPr/>
        </p:nvGrpSpPr>
        <p:grpSpPr>
          <a:xfrm>
            <a:off x="7061431" y="1419788"/>
            <a:ext cx="356196" cy="290379"/>
            <a:chOff x="-11728250" y="3245400"/>
            <a:chExt cx="353650" cy="288275"/>
          </a:xfrm>
        </p:grpSpPr>
        <p:sp>
          <p:nvSpPr>
            <p:cNvPr id="7389" name="Google Shape;7389;p7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74"/>
          <p:cNvGrpSpPr/>
          <p:nvPr/>
        </p:nvGrpSpPr>
        <p:grpSpPr>
          <a:xfrm>
            <a:off x="7093939" y="2272427"/>
            <a:ext cx="311804" cy="355451"/>
            <a:chOff x="-11703850" y="4081850"/>
            <a:chExt cx="309575" cy="352875"/>
          </a:xfrm>
        </p:grpSpPr>
        <p:sp>
          <p:nvSpPr>
            <p:cNvPr id="7395" name="Google Shape;7395;p7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74"/>
          <p:cNvGrpSpPr/>
          <p:nvPr/>
        </p:nvGrpSpPr>
        <p:grpSpPr>
          <a:xfrm>
            <a:off x="5282595" y="2746580"/>
            <a:ext cx="357002" cy="355451"/>
            <a:chOff x="-9958475" y="3180025"/>
            <a:chExt cx="354450" cy="352875"/>
          </a:xfrm>
        </p:grpSpPr>
        <p:sp>
          <p:nvSpPr>
            <p:cNvPr id="7404" name="Google Shape;7404;p7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74"/>
          <p:cNvGrpSpPr/>
          <p:nvPr/>
        </p:nvGrpSpPr>
        <p:grpSpPr>
          <a:xfrm>
            <a:off x="5291722" y="3222561"/>
            <a:ext cx="337966" cy="355325"/>
            <a:chOff x="-9949025" y="3615575"/>
            <a:chExt cx="335550" cy="352750"/>
          </a:xfrm>
        </p:grpSpPr>
        <p:sp>
          <p:nvSpPr>
            <p:cNvPr id="7408" name="Google Shape;7408;p7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74"/>
          <p:cNvGrpSpPr/>
          <p:nvPr/>
        </p:nvGrpSpPr>
        <p:grpSpPr>
          <a:xfrm>
            <a:off x="7926568" y="2746067"/>
            <a:ext cx="360175" cy="358423"/>
            <a:chOff x="-9961625" y="4048175"/>
            <a:chExt cx="357600" cy="355825"/>
          </a:xfrm>
        </p:grpSpPr>
        <p:sp>
          <p:nvSpPr>
            <p:cNvPr id="7412" name="Google Shape;7412;p7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74"/>
          <p:cNvGrpSpPr/>
          <p:nvPr/>
        </p:nvGrpSpPr>
        <p:grpSpPr>
          <a:xfrm>
            <a:off x="6613289" y="3221579"/>
            <a:ext cx="364959" cy="357289"/>
            <a:chOff x="-8680950" y="3624225"/>
            <a:chExt cx="362350" cy="354700"/>
          </a:xfrm>
        </p:grpSpPr>
        <p:sp>
          <p:nvSpPr>
            <p:cNvPr id="7419" name="Google Shape;7419;p7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74"/>
          <p:cNvGrpSpPr/>
          <p:nvPr/>
        </p:nvGrpSpPr>
        <p:grpSpPr>
          <a:xfrm>
            <a:off x="5749533" y="1387239"/>
            <a:ext cx="313365" cy="355476"/>
            <a:chOff x="-13056975" y="3212300"/>
            <a:chExt cx="311125" cy="352900"/>
          </a:xfrm>
        </p:grpSpPr>
        <p:sp>
          <p:nvSpPr>
            <p:cNvPr id="7426" name="Google Shape;7426;p7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74"/>
          <p:cNvGrpSpPr/>
          <p:nvPr/>
        </p:nvGrpSpPr>
        <p:grpSpPr>
          <a:xfrm>
            <a:off x="5726921" y="1828034"/>
            <a:ext cx="358588" cy="355325"/>
            <a:chOff x="-13077450" y="3647075"/>
            <a:chExt cx="356025" cy="352750"/>
          </a:xfrm>
        </p:grpSpPr>
        <p:sp>
          <p:nvSpPr>
            <p:cNvPr id="7431" name="Google Shape;7431;p7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4"/>
          <p:cNvGrpSpPr/>
          <p:nvPr/>
        </p:nvGrpSpPr>
        <p:grpSpPr>
          <a:xfrm>
            <a:off x="5738027" y="2271633"/>
            <a:ext cx="357002" cy="357037"/>
            <a:chOff x="-13079025" y="4079475"/>
            <a:chExt cx="354450" cy="354450"/>
          </a:xfrm>
        </p:grpSpPr>
        <p:sp>
          <p:nvSpPr>
            <p:cNvPr id="7435" name="Google Shape;7435;p7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74"/>
          <p:cNvGrpSpPr/>
          <p:nvPr/>
        </p:nvGrpSpPr>
        <p:grpSpPr>
          <a:xfrm>
            <a:off x="7511094" y="1387642"/>
            <a:ext cx="356221" cy="354670"/>
            <a:chOff x="-11292700" y="3213875"/>
            <a:chExt cx="353675" cy="352100"/>
          </a:xfrm>
        </p:grpSpPr>
        <p:sp>
          <p:nvSpPr>
            <p:cNvPr id="7440" name="Google Shape;7440;p7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4"/>
          <p:cNvGrpSpPr/>
          <p:nvPr/>
        </p:nvGrpSpPr>
        <p:grpSpPr>
          <a:xfrm>
            <a:off x="7505152" y="1827581"/>
            <a:ext cx="368106" cy="356232"/>
            <a:chOff x="-11299000" y="3647875"/>
            <a:chExt cx="365475" cy="353650"/>
          </a:xfrm>
        </p:grpSpPr>
        <p:sp>
          <p:nvSpPr>
            <p:cNvPr id="7448" name="Google Shape;7448;p7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74"/>
          <p:cNvGrpSpPr/>
          <p:nvPr/>
        </p:nvGrpSpPr>
        <p:grpSpPr>
          <a:xfrm>
            <a:off x="7520614" y="2283532"/>
            <a:ext cx="357808" cy="333240"/>
            <a:chOff x="-11295075" y="4092875"/>
            <a:chExt cx="355250" cy="330825"/>
          </a:xfrm>
        </p:grpSpPr>
        <p:sp>
          <p:nvSpPr>
            <p:cNvPr id="7455" name="Google Shape;7455;p7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74"/>
          <p:cNvGrpSpPr/>
          <p:nvPr/>
        </p:nvGrpSpPr>
        <p:grpSpPr>
          <a:xfrm>
            <a:off x="5746214" y="2746580"/>
            <a:ext cx="312585" cy="355451"/>
            <a:chOff x="-9500075" y="3180800"/>
            <a:chExt cx="310350" cy="352875"/>
          </a:xfrm>
        </p:grpSpPr>
        <p:sp>
          <p:nvSpPr>
            <p:cNvPr id="7461" name="Google Shape;7461;p7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74"/>
          <p:cNvGrpSpPr/>
          <p:nvPr/>
        </p:nvGrpSpPr>
        <p:grpSpPr>
          <a:xfrm>
            <a:off x="5724005" y="3222095"/>
            <a:ext cx="356221" cy="356257"/>
            <a:chOff x="-9523700" y="3614000"/>
            <a:chExt cx="353675" cy="353675"/>
          </a:xfrm>
        </p:grpSpPr>
        <p:sp>
          <p:nvSpPr>
            <p:cNvPr id="7471" name="Google Shape;7471;p7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74"/>
          <p:cNvGrpSpPr/>
          <p:nvPr/>
        </p:nvGrpSpPr>
        <p:grpSpPr>
          <a:xfrm>
            <a:off x="7508956" y="3244737"/>
            <a:ext cx="356221" cy="354670"/>
            <a:chOff x="-9523700" y="4049550"/>
            <a:chExt cx="353675" cy="352100"/>
          </a:xfrm>
        </p:grpSpPr>
        <p:sp>
          <p:nvSpPr>
            <p:cNvPr id="7481" name="Google Shape;7481;p7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74"/>
          <p:cNvGrpSpPr/>
          <p:nvPr/>
        </p:nvGrpSpPr>
        <p:grpSpPr>
          <a:xfrm>
            <a:off x="7065071" y="3244710"/>
            <a:ext cx="357002" cy="311029"/>
            <a:chOff x="-8209150" y="3659675"/>
            <a:chExt cx="354450" cy="308775"/>
          </a:xfrm>
        </p:grpSpPr>
        <p:sp>
          <p:nvSpPr>
            <p:cNvPr id="7489" name="Google Shape;7489;p7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74"/>
          <p:cNvGrpSpPr/>
          <p:nvPr/>
        </p:nvGrpSpPr>
        <p:grpSpPr>
          <a:xfrm>
            <a:off x="6178632" y="2273623"/>
            <a:ext cx="356221" cy="353059"/>
            <a:chOff x="-12643475" y="4081850"/>
            <a:chExt cx="353675" cy="350500"/>
          </a:xfrm>
        </p:grpSpPr>
        <p:sp>
          <p:nvSpPr>
            <p:cNvPr id="7496" name="Google Shape;7496;p7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0" name="Google Shape;7500;p7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1" name="Google Shape;7501;p74"/>
          <p:cNvGrpSpPr/>
          <p:nvPr/>
        </p:nvGrpSpPr>
        <p:grpSpPr>
          <a:xfrm>
            <a:off x="7961232" y="2283532"/>
            <a:ext cx="356221" cy="333240"/>
            <a:chOff x="-10858725" y="4092875"/>
            <a:chExt cx="353675" cy="330825"/>
          </a:xfrm>
        </p:grpSpPr>
        <p:sp>
          <p:nvSpPr>
            <p:cNvPr id="7502" name="Google Shape;7502;p7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74"/>
          <p:cNvGrpSpPr/>
          <p:nvPr/>
        </p:nvGrpSpPr>
        <p:grpSpPr>
          <a:xfrm>
            <a:off x="6219755" y="3222498"/>
            <a:ext cx="252278" cy="355451"/>
            <a:chOff x="-9039300" y="3614000"/>
            <a:chExt cx="250475" cy="352875"/>
          </a:xfrm>
        </p:grpSpPr>
        <p:sp>
          <p:nvSpPr>
            <p:cNvPr id="7509" name="Google Shape;7509;p7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74"/>
          <p:cNvGrpSpPr/>
          <p:nvPr/>
        </p:nvGrpSpPr>
        <p:grpSpPr>
          <a:xfrm>
            <a:off x="7951721" y="3244737"/>
            <a:ext cx="354635" cy="354670"/>
            <a:chOff x="-9088150" y="4049550"/>
            <a:chExt cx="352100" cy="352100"/>
          </a:xfrm>
        </p:grpSpPr>
        <p:sp>
          <p:nvSpPr>
            <p:cNvPr id="7512" name="Google Shape;7512;p7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74"/>
          <p:cNvGrpSpPr/>
          <p:nvPr/>
        </p:nvGrpSpPr>
        <p:grpSpPr>
          <a:xfrm>
            <a:off x="7086085" y="2746970"/>
            <a:ext cx="315757" cy="354670"/>
            <a:chOff x="-8191825" y="3174500"/>
            <a:chExt cx="313500" cy="352100"/>
          </a:xfrm>
        </p:grpSpPr>
        <p:sp>
          <p:nvSpPr>
            <p:cNvPr id="7519" name="Google Shape;7519;p7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4"/>
          <p:cNvGrpSpPr/>
          <p:nvPr/>
        </p:nvGrpSpPr>
        <p:grpSpPr>
          <a:xfrm>
            <a:off x="4835443" y="1387491"/>
            <a:ext cx="356221" cy="354973"/>
            <a:chOff x="-13947000" y="3212800"/>
            <a:chExt cx="353675" cy="352400"/>
          </a:xfrm>
        </p:grpSpPr>
        <p:sp>
          <p:nvSpPr>
            <p:cNvPr id="7523" name="Google Shape;7523;p7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5" name="Google Shape;7525;p7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6" name="Google Shape;7526;p74"/>
          <p:cNvGrpSpPr/>
          <p:nvPr/>
        </p:nvGrpSpPr>
        <p:grpSpPr>
          <a:xfrm>
            <a:off x="5278038" y="1386849"/>
            <a:ext cx="356221" cy="356257"/>
            <a:chOff x="-13512225" y="3211525"/>
            <a:chExt cx="353675" cy="353675"/>
          </a:xfrm>
        </p:grpSpPr>
        <p:sp>
          <p:nvSpPr>
            <p:cNvPr id="7527" name="Google Shape;7527;p7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4"/>
          <p:cNvGrpSpPr/>
          <p:nvPr/>
        </p:nvGrpSpPr>
        <p:grpSpPr>
          <a:xfrm>
            <a:off x="6168320" y="1387239"/>
            <a:ext cx="356221" cy="355476"/>
            <a:chOff x="-12643475" y="3212300"/>
            <a:chExt cx="353675" cy="352900"/>
          </a:xfrm>
        </p:grpSpPr>
        <p:sp>
          <p:nvSpPr>
            <p:cNvPr id="7533" name="Google Shape;7533;p7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4"/>
          <p:cNvGrpSpPr/>
          <p:nvPr/>
        </p:nvGrpSpPr>
        <p:grpSpPr>
          <a:xfrm>
            <a:off x="6168320" y="1839013"/>
            <a:ext cx="356221" cy="333366"/>
            <a:chOff x="-12643475" y="3657325"/>
            <a:chExt cx="353675" cy="330950"/>
          </a:xfrm>
        </p:grpSpPr>
        <p:sp>
          <p:nvSpPr>
            <p:cNvPr id="7543" name="Google Shape;7543;p7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4"/>
          <p:cNvGrpSpPr/>
          <p:nvPr/>
        </p:nvGrpSpPr>
        <p:grpSpPr>
          <a:xfrm>
            <a:off x="7951322" y="1387642"/>
            <a:ext cx="355416" cy="354670"/>
            <a:chOff x="-10857925" y="3213875"/>
            <a:chExt cx="352875" cy="352100"/>
          </a:xfrm>
        </p:grpSpPr>
        <p:sp>
          <p:nvSpPr>
            <p:cNvPr id="7550" name="Google Shape;7550;p7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74"/>
          <p:cNvGrpSpPr/>
          <p:nvPr/>
        </p:nvGrpSpPr>
        <p:grpSpPr>
          <a:xfrm>
            <a:off x="6168237" y="2747071"/>
            <a:ext cx="356096" cy="354469"/>
            <a:chOff x="-9089725" y="3180200"/>
            <a:chExt cx="353550" cy="351900"/>
          </a:xfrm>
        </p:grpSpPr>
        <p:sp>
          <p:nvSpPr>
            <p:cNvPr id="7561" name="Google Shape;7561;p7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74"/>
          <p:cNvGrpSpPr/>
          <p:nvPr/>
        </p:nvGrpSpPr>
        <p:grpSpPr>
          <a:xfrm>
            <a:off x="7060235" y="1826875"/>
            <a:ext cx="358588" cy="357642"/>
            <a:chOff x="7083760" y="1971660"/>
            <a:chExt cx="358588" cy="357642"/>
          </a:xfrm>
        </p:grpSpPr>
        <p:sp>
          <p:nvSpPr>
            <p:cNvPr id="7564" name="Google Shape;7564;p7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6" name="Google Shape;7576;p7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577" name="Google Shape;7577;p7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81"/>
        <p:cNvGrpSpPr/>
        <p:nvPr/>
      </p:nvGrpSpPr>
      <p:grpSpPr>
        <a:xfrm>
          <a:off x="0" y="0"/>
          <a:ext cx="0" cy="0"/>
          <a:chOff x="0" y="0"/>
          <a:chExt cx="0" cy="0"/>
        </a:xfrm>
      </p:grpSpPr>
      <p:sp>
        <p:nvSpPr>
          <p:cNvPr id="7582" name="Google Shape;7582;p7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3" name="Google Shape;7583;p75"/>
          <p:cNvGrpSpPr/>
          <p:nvPr/>
        </p:nvGrpSpPr>
        <p:grpSpPr>
          <a:xfrm>
            <a:off x="719610" y="2243507"/>
            <a:ext cx="452798" cy="449473"/>
            <a:chOff x="-21322300" y="3693325"/>
            <a:chExt cx="306400" cy="304150"/>
          </a:xfrm>
        </p:grpSpPr>
        <p:sp>
          <p:nvSpPr>
            <p:cNvPr id="7584" name="Google Shape;7584;p7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5"/>
          <p:cNvGrpSpPr/>
          <p:nvPr/>
        </p:nvGrpSpPr>
        <p:grpSpPr>
          <a:xfrm>
            <a:off x="719019" y="2810244"/>
            <a:ext cx="453980" cy="422540"/>
            <a:chOff x="-21322300" y="4077125"/>
            <a:chExt cx="307200" cy="285925"/>
          </a:xfrm>
        </p:grpSpPr>
        <p:sp>
          <p:nvSpPr>
            <p:cNvPr id="7589" name="Google Shape;7589;p7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75"/>
          <p:cNvGrpSpPr/>
          <p:nvPr/>
        </p:nvGrpSpPr>
        <p:grpSpPr>
          <a:xfrm>
            <a:off x="3496195" y="1689128"/>
            <a:ext cx="451653" cy="450212"/>
            <a:chOff x="-19394200" y="3333800"/>
            <a:chExt cx="305625" cy="304650"/>
          </a:xfrm>
        </p:grpSpPr>
        <p:sp>
          <p:nvSpPr>
            <p:cNvPr id="7602" name="Google Shape;7602;p7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75"/>
          <p:cNvGrpSpPr/>
          <p:nvPr/>
        </p:nvGrpSpPr>
        <p:grpSpPr>
          <a:xfrm>
            <a:off x="3495032" y="2243580"/>
            <a:ext cx="453980" cy="449325"/>
            <a:chOff x="-19396575" y="3708500"/>
            <a:chExt cx="307200" cy="304050"/>
          </a:xfrm>
        </p:grpSpPr>
        <p:sp>
          <p:nvSpPr>
            <p:cNvPr id="7612" name="Google Shape;7612;p7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75"/>
          <p:cNvGrpSpPr/>
          <p:nvPr/>
        </p:nvGrpSpPr>
        <p:grpSpPr>
          <a:xfrm>
            <a:off x="3489212" y="2796461"/>
            <a:ext cx="465618" cy="450101"/>
            <a:chOff x="-19394200" y="4084200"/>
            <a:chExt cx="315075" cy="304575"/>
          </a:xfrm>
        </p:grpSpPr>
        <p:sp>
          <p:nvSpPr>
            <p:cNvPr id="7616" name="Google Shape;7616;p7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75"/>
          <p:cNvGrpSpPr/>
          <p:nvPr/>
        </p:nvGrpSpPr>
        <p:grpSpPr>
          <a:xfrm>
            <a:off x="6294923" y="1689001"/>
            <a:ext cx="400447" cy="450470"/>
            <a:chOff x="-17526750" y="3309200"/>
            <a:chExt cx="270975" cy="304825"/>
          </a:xfrm>
        </p:grpSpPr>
        <p:sp>
          <p:nvSpPr>
            <p:cNvPr id="7623" name="Google Shape;7623;p7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5"/>
          <p:cNvGrpSpPr/>
          <p:nvPr/>
        </p:nvGrpSpPr>
        <p:grpSpPr>
          <a:xfrm>
            <a:off x="6271075" y="2244173"/>
            <a:ext cx="448143" cy="448143"/>
            <a:chOff x="-17542500" y="3684100"/>
            <a:chExt cx="303250" cy="303250"/>
          </a:xfrm>
        </p:grpSpPr>
        <p:sp>
          <p:nvSpPr>
            <p:cNvPr id="7629" name="Google Shape;7629;p7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75"/>
          <p:cNvGrpSpPr/>
          <p:nvPr/>
        </p:nvGrpSpPr>
        <p:grpSpPr>
          <a:xfrm>
            <a:off x="6270484" y="2810817"/>
            <a:ext cx="449325" cy="421395"/>
            <a:chOff x="-17542500" y="4068450"/>
            <a:chExt cx="304050" cy="285150"/>
          </a:xfrm>
        </p:grpSpPr>
        <p:sp>
          <p:nvSpPr>
            <p:cNvPr id="7637" name="Google Shape;7637;p7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75"/>
          <p:cNvGrpSpPr/>
          <p:nvPr/>
        </p:nvGrpSpPr>
        <p:grpSpPr>
          <a:xfrm>
            <a:off x="3500906" y="3342211"/>
            <a:ext cx="343404" cy="449325"/>
            <a:chOff x="-15652200" y="3335975"/>
            <a:chExt cx="232375" cy="304050"/>
          </a:xfrm>
        </p:grpSpPr>
        <p:sp>
          <p:nvSpPr>
            <p:cNvPr id="7644" name="Google Shape;7644;p7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75"/>
          <p:cNvGrpSpPr/>
          <p:nvPr/>
        </p:nvGrpSpPr>
        <p:grpSpPr>
          <a:xfrm>
            <a:off x="1274819" y="2243729"/>
            <a:ext cx="449325" cy="449030"/>
            <a:chOff x="-20945825" y="3692175"/>
            <a:chExt cx="304050" cy="303850"/>
          </a:xfrm>
        </p:grpSpPr>
        <p:sp>
          <p:nvSpPr>
            <p:cNvPr id="7654" name="Google Shape;7654;p7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75"/>
          <p:cNvGrpSpPr/>
          <p:nvPr/>
        </p:nvGrpSpPr>
        <p:grpSpPr>
          <a:xfrm>
            <a:off x="4081644" y="1689848"/>
            <a:ext cx="372516" cy="448771"/>
            <a:chOff x="-18994100" y="3334775"/>
            <a:chExt cx="252075" cy="303675"/>
          </a:xfrm>
        </p:grpSpPr>
        <p:sp>
          <p:nvSpPr>
            <p:cNvPr id="7659" name="Google Shape;7659;p7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75"/>
          <p:cNvGrpSpPr/>
          <p:nvPr/>
        </p:nvGrpSpPr>
        <p:grpSpPr>
          <a:xfrm>
            <a:off x="4096200" y="2244743"/>
            <a:ext cx="343404" cy="446998"/>
            <a:chOff x="-18983850" y="3710075"/>
            <a:chExt cx="232375" cy="302475"/>
          </a:xfrm>
        </p:grpSpPr>
        <p:sp>
          <p:nvSpPr>
            <p:cNvPr id="7664" name="Google Shape;7664;p7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5"/>
          <p:cNvGrpSpPr/>
          <p:nvPr/>
        </p:nvGrpSpPr>
        <p:grpSpPr>
          <a:xfrm>
            <a:off x="1274247" y="1689573"/>
            <a:ext cx="450470" cy="449325"/>
            <a:chOff x="-20946600" y="3317850"/>
            <a:chExt cx="304825" cy="304050"/>
          </a:xfrm>
        </p:grpSpPr>
        <p:sp>
          <p:nvSpPr>
            <p:cNvPr id="7669" name="Google Shape;7669;p7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75"/>
          <p:cNvGrpSpPr/>
          <p:nvPr/>
        </p:nvGrpSpPr>
        <p:grpSpPr>
          <a:xfrm>
            <a:off x="1300422" y="2797442"/>
            <a:ext cx="398119" cy="448143"/>
            <a:chOff x="-20930075" y="4066100"/>
            <a:chExt cx="269400" cy="303250"/>
          </a:xfrm>
        </p:grpSpPr>
        <p:sp>
          <p:nvSpPr>
            <p:cNvPr id="7673" name="Google Shape;7673;p7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75"/>
          <p:cNvGrpSpPr/>
          <p:nvPr/>
        </p:nvGrpSpPr>
        <p:grpSpPr>
          <a:xfrm>
            <a:off x="4042667" y="2797422"/>
            <a:ext cx="450470" cy="448180"/>
            <a:chOff x="-19020075" y="4084200"/>
            <a:chExt cx="304825" cy="303275"/>
          </a:xfrm>
        </p:grpSpPr>
        <p:sp>
          <p:nvSpPr>
            <p:cNvPr id="7676" name="Google Shape;7676;p7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75"/>
          <p:cNvGrpSpPr/>
          <p:nvPr/>
        </p:nvGrpSpPr>
        <p:grpSpPr>
          <a:xfrm>
            <a:off x="6859931" y="1689001"/>
            <a:ext cx="396937" cy="450470"/>
            <a:chOff x="-17149475" y="3309200"/>
            <a:chExt cx="268600" cy="304825"/>
          </a:xfrm>
        </p:grpSpPr>
        <p:sp>
          <p:nvSpPr>
            <p:cNvPr id="7686" name="Google Shape;7686;p7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75"/>
          <p:cNvGrpSpPr/>
          <p:nvPr/>
        </p:nvGrpSpPr>
        <p:grpSpPr>
          <a:xfrm>
            <a:off x="6833737" y="2258120"/>
            <a:ext cx="449325" cy="420249"/>
            <a:chOff x="-17168375" y="3692750"/>
            <a:chExt cx="304050" cy="284375"/>
          </a:xfrm>
        </p:grpSpPr>
        <p:sp>
          <p:nvSpPr>
            <p:cNvPr id="7689" name="Google Shape;7689;p7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75"/>
          <p:cNvGrpSpPr/>
          <p:nvPr/>
        </p:nvGrpSpPr>
        <p:grpSpPr>
          <a:xfrm>
            <a:off x="6830246" y="2796852"/>
            <a:ext cx="456308" cy="449325"/>
            <a:chOff x="-17170750" y="4058800"/>
            <a:chExt cx="308775" cy="304050"/>
          </a:xfrm>
        </p:grpSpPr>
        <p:sp>
          <p:nvSpPr>
            <p:cNvPr id="7697" name="Google Shape;7697;p7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75"/>
          <p:cNvGrpSpPr/>
          <p:nvPr/>
        </p:nvGrpSpPr>
        <p:grpSpPr>
          <a:xfrm>
            <a:off x="5692143" y="3343358"/>
            <a:ext cx="450470" cy="446998"/>
            <a:chOff x="-15688425" y="3707725"/>
            <a:chExt cx="304825" cy="302475"/>
          </a:xfrm>
        </p:grpSpPr>
        <p:sp>
          <p:nvSpPr>
            <p:cNvPr id="7715" name="Google Shape;7715;p7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75"/>
          <p:cNvGrpSpPr/>
          <p:nvPr/>
        </p:nvGrpSpPr>
        <p:grpSpPr>
          <a:xfrm>
            <a:off x="1836300" y="1690441"/>
            <a:ext cx="451653" cy="447589"/>
            <a:chOff x="-20572500" y="3319025"/>
            <a:chExt cx="305625" cy="302875"/>
          </a:xfrm>
        </p:grpSpPr>
        <p:sp>
          <p:nvSpPr>
            <p:cNvPr id="7722" name="Google Shape;7722;p7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75"/>
          <p:cNvGrpSpPr/>
          <p:nvPr/>
        </p:nvGrpSpPr>
        <p:grpSpPr>
          <a:xfrm>
            <a:off x="1837463" y="2305410"/>
            <a:ext cx="449325" cy="325670"/>
            <a:chOff x="-20571700" y="3722875"/>
            <a:chExt cx="304050" cy="220375"/>
          </a:xfrm>
        </p:grpSpPr>
        <p:sp>
          <p:nvSpPr>
            <p:cNvPr id="7725" name="Google Shape;7725;p7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75"/>
          <p:cNvGrpSpPr/>
          <p:nvPr/>
        </p:nvGrpSpPr>
        <p:grpSpPr>
          <a:xfrm>
            <a:off x="1836891" y="2796278"/>
            <a:ext cx="450470" cy="450470"/>
            <a:chOff x="-20571700" y="4066875"/>
            <a:chExt cx="304825" cy="304825"/>
          </a:xfrm>
        </p:grpSpPr>
        <p:sp>
          <p:nvSpPr>
            <p:cNvPr id="7733" name="Google Shape;7733;p7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75"/>
          <p:cNvGrpSpPr/>
          <p:nvPr/>
        </p:nvGrpSpPr>
        <p:grpSpPr>
          <a:xfrm>
            <a:off x="4603593" y="1688259"/>
            <a:ext cx="453980" cy="451948"/>
            <a:chOff x="-18645175" y="3334200"/>
            <a:chExt cx="307200" cy="305825"/>
          </a:xfrm>
        </p:grpSpPr>
        <p:sp>
          <p:nvSpPr>
            <p:cNvPr id="7740" name="Google Shape;7740;p7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75"/>
          <p:cNvGrpSpPr/>
          <p:nvPr/>
        </p:nvGrpSpPr>
        <p:grpSpPr>
          <a:xfrm>
            <a:off x="4604184" y="2242989"/>
            <a:ext cx="452798" cy="450507"/>
            <a:chOff x="-18645175" y="3708500"/>
            <a:chExt cx="306400" cy="304850"/>
          </a:xfrm>
        </p:grpSpPr>
        <p:sp>
          <p:nvSpPr>
            <p:cNvPr id="7746" name="Google Shape;7746;p7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75"/>
          <p:cNvGrpSpPr/>
          <p:nvPr/>
        </p:nvGrpSpPr>
        <p:grpSpPr>
          <a:xfrm>
            <a:off x="4601857" y="2795630"/>
            <a:ext cx="457453" cy="451763"/>
            <a:chOff x="-18647525" y="4082625"/>
            <a:chExt cx="309550" cy="305700"/>
          </a:xfrm>
        </p:grpSpPr>
        <p:sp>
          <p:nvSpPr>
            <p:cNvPr id="7754" name="Google Shape;7754;p7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75"/>
          <p:cNvGrpSpPr/>
          <p:nvPr/>
        </p:nvGrpSpPr>
        <p:grpSpPr>
          <a:xfrm>
            <a:off x="7412241" y="1689592"/>
            <a:ext cx="395755" cy="449288"/>
            <a:chOff x="-16775350" y="3309200"/>
            <a:chExt cx="267800" cy="304025"/>
          </a:xfrm>
        </p:grpSpPr>
        <p:sp>
          <p:nvSpPr>
            <p:cNvPr id="7759" name="Google Shape;7759;p7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75"/>
          <p:cNvGrpSpPr/>
          <p:nvPr/>
        </p:nvGrpSpPr>
        <p:grpSpPr>
          <a:xfrm>
            <a:off x="7412241" y="2241827"/>
            <a:ext cx="395755" cy="452835"/>
            <a:chOff x="-16775350" y="3683300"/>
            <a:chExt cx="267800" cy="306425"/>
          </a:xfrm>
        </p:grpSpPr>
        <p:sp>
          <p:nvSpPr>
            <p:cNvPr id="7763" name="Google Shape;7763;p7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75"/>
          <p:cNvGrpSpPr/>
          <p:nvPr/>
        </p:nvGrpSpPr>
        <p:grpSpPr>
          <a:xfrm>
            <a:off x="7384292" y="2796870"/>
            <a:ext cx="451653" cy="449288"/>
            <a:chOff x="-16794250" y="4058225"/>
            <a:chExt cx="305625" cy="304025"/>
          </a:xfrm>
        </p:grpSpPr>
        <p:sp>
          <p:nvSpPr>
            <p:cNvPr id="7767" name="Google Shape;7767;p7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6" name="Google Shape;7776;p7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7" name="Google Shape;7777;p75"/>
          <p:cNvGrpSpPr/>
          <p:nvPr/>
        </p:nvGrpSpPr>
        <p:grpSpPr>
          <a:xfrm>
            <a:off x="2385709" y="1689573"/>
            <a:ext cx="457453" cy="449325"/>
            <a:chOff x="-20199150" y="3317850"/>
            <a:chExt cx="309550" cy="304050"/>
          </a:xfrm>
        </p:grpSpPr>
        <p:sp>
          <p:nvSpPr>
            <p:cNvPr id="7778" name="Google Shape;7778;p7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75"/>
          <p:cNvGrpSpPr/>
          <p:nvPr/>
        </p:nvGrpSpPr>
        <p:grpSpPr>
          <a:xfrm>
            <a:off x="2388036" y="2242861"/>
            <a:ext cx="452798" cy="450766"/>
            <a:chOff x="-20199150" y="3693150"/>
            <a:chExt cx="306400" cy="305025"/>
          </a:xfrm>
        </p:grpSpPr>
        <p:sp>
          <p:nvSpPr>
            <p:cNvPr id="7786" name="Google Shape;7786;p7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75"/>
          <p:cNvGrpSpPr/>
          <p:nvPr/>
        </p:nvGrpSpPr>
        <p:grpSpPr>
          <a:xfrm>
            <a:off x="2388609" y="2795687"/>
            <a:ext cx="451653" cy="451653"/>
            <a:chOff x="-20197575" y="4066875"/>
            <a:chExt cx="305625" cy="305625"/>
          </a:xfrm>
        </p:grpSpPr>
        <p:sp>
          <p:nvSpPr>
            <p:cNvPr id="7793" name="Google Shape;7793;p7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5"/>
          <p:cNvGrpSpPr/>
          <p:nvPr/>
        </p:nvGrpSpPr>
        <p:grpSpPr>
          <a:xfrm>
            <a:off x="5170827" y="1687520"/>
            <a:ext cx="449325" cy="453426"/>
            <a:chOff x="-18271050" y="3333200"/>
            <a:chExt cx="304050" cy="306825"/>
          </a:xfrm>
        </p:grpSpPr>
        <p:sp>
          <p:nvSpPr>
            <p:cNvPr id="7802" name="Google Shape;7802;p7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5"/>
          <p:cNvGrpSpPr/>
          <p:nvPr/>
        </p:nvGrpSpPr>
        <p:grpSpPr>
          <a:xfrm>
            <a:off x="5171399" y="2244171"/>
            <a:ext cx="448180" cy="448143"/>
            <a:chOff x="-18270275" y="3710875"/>
            <a:chExt cx="303275" cy="303250"/>
          </a:xfrm>
        </p:grpSpPr>
        <p:sp>
          <p:nvSpPr>
            <p:cNvPr id="7808" name="Google Shape;7808;p7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75"/>
          <p:cNvGrpSpPr/>
          <p:nvPr/>
        </p:nvGrpSpPr>
        <p:grpSpPr>
          <a:xfrm>
            <a:off x="5224951" y="2797422"/>
            <a:ext cx="341076" cy="448180"/>
            <a:chOff x="-18234025" y="4084200"/>
            <a:chExt cx="230800" cy="303275"/>
          </a:xfrm>
        </p:grpSpPr>
        <p:sp>
          <p:nvSpPr>
            <p:cNvPr id="7815" name="Google Shape;7815;p7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75"/>
          <p:cNvGrpSpPr/>
          <p:nvPr/>
        </p:nvGrpSpPr>
        <p:grpSpPr>
          <a:xfrm>
            <a:off x="2337506" y="3341641"/>
            <a:ext cx="449325" cy="450470"/>
            <a:chOff x="-16419350" y="3308400"/>
            <a:chExt cx="304050" cy="304825"/>
          </a:xfrm>
        </p:grpSpPr>
        <p:sp>
          <p:nvSpPr>
            <p:cNvPr id="7819" name="Google Shape;7819;p7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75"/>
          <p:cNvGrpSpPr/>
          <p:nvPr/>
        </p:nvGrpSpPr>
        <p:grpSpPr>
          <a:xfrm>
            <a:off x="4609062" y="3340423"/>
            <a:ext cx="395755" cy="452872"/>
            <a:chOff x="-16401225" y="3683275"/>
            <a:chExt cx="267800" cy="306450"/>
          </a:xfrm>
        </p:grpSpPr>
        <p:sp>
          <p:nvSpPr>
            <p:cNvPr id="7827" name="Google Shape;7827;p7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75"/>
          <p:cNvGrpSpPr/>
          <p:nvPr/>
        </p:nvGrpSpPr>
        <p:grpSpPr>
          <a:xfrm>
            <a:off x="7974511" y="2797062"/>
            <a:ext cx="450470" cy="448180"/>
            <a:chOff x="-16419350" y="4058200"/>
            <a:chExt cx="304825" cy="303275"/>
          </a:xfrm>
        </p:grpSpPr>
        <p:sp>
          <p:nvSpPr>
            <p:cNvPr id="7835" name="Google Shape;7835;p7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75"/>
          <p:cNvGrpSpPr/>
          <p:nvPr/>
        </p:nvGrpSpPr>
        <p:grpSpPr>
          <a:xfrm>
            <a:off x="4001398" y="3343080"/>
            <a:ext cx="450507" cy="447589"/>
            <a:chOff x="-15296200" y="3326900"/>
            <a:chExt cx="304850" cy="302875"/>
          </a:xfrm>
        </p:grpSpPr>
        <p:sp>
          <p:nvSpPr>
            <p:cNvPr id="7843" name="Google Shape;7843;p7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5"/>
          <p:cNvGrpSpPr/>
          <p:nvPr/>
        </p:nvGrpSpPr>
        <p:grpSpPr>
          <a:xfrm>
            <a:off x="2917051" y="1706881"/>
            <a:ext cx="486566" cy="414708"/>
            <a:chOff x="-19835275" y="3330250"/>
            <a:chExt cx="329250" cy="280625"/>
          </a:xfrm>
        </p:grpSpPr>
        <p:sp>
          <p:nvSpPr>
            <p:cNvPr id="7849" name="Google Shape;7849;p7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75"/>
          <p:cNvGrpSpPr/>
          <p:nvPr/>
        </p:nvGrpSpPr>
        <p:grpSpPr>
          <a:xfrm>
            <a:off x="2935080" y="2243470"/>
            <a:ext cx="450507" cy="449547"/>
            <a:chOff x="-19822675" y="3692750"/>
            <a:chExt cx="304850" cy="304200"/>
          </a:xfrm>
        </p:grpSpPr>
        <p:sp>
          <p:nvSpPr>
            <p:cNvPr id="7853" name="Google Shape;7853;p7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75"/>
          <p:cNvGrpSpPr/>
          <p:nvPr/>
        </p:nvGrpSpPr>
        <p:grpSpPr>
          <a:xfrm>
            <a:off x="2935672" y="2796278"/>
            <a:ext cx="449325" cy="450470"/>
            <a:chOff x="-19822675" y="4066875"/>
            <a:chExt cx="304050" cy="304825"/>
          </a:xfrm>
        </p:grpSpPr>
        <p:sp>
          <p:nvSpPr>
            <p:cNvPr id="7859" name="Google Shape;7859;p7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75"/>
          <p:cNvGrpSpPr/>
          <p:nvPr/>
        </p:nvGrpSpPr>
        <p:grpSpPr>
          <a:xfrm>
            <a:off x="5744740" y="1689571"/>
            <a:ext cx="399302" cy="449325"/>
            <a:chOff x="-17878825" y="3334400"/>
            <a:chExt cx="270200" cy="304050"/>
          </a:xfrm>
        </p:grpSpPr>
        <p:sp>
          <p:nvSpPr>
            <p:cNvPr id="7866" name="Google Shape;7866;p7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75"/>
          <p:cNvGrpSpPr/>
          <p:nvPr/>
        </p:nvGrpSpPr>
        <p:grpSpPr>
          <a:xfrm>
            <a:off x="5718565" y="2242416"/>
            <a:ext cx="451653" cy="451653"/>
            <a:chOff x="-17896150" y="3709300"/>
            <a:chExt cx="305625" cy="305625"/>
          </a:xfrm>
        </p:grpSpPr>
        <p:sp>
          <p:nvSpPr>
            <p:cNvPr id="7874" name="Google Shape;7874;p7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75"/>
          <p:cNvGrpSpPr/>
          <p:nvPr/>
        </p:nvGrpSpPr>
        <p:grpSpPr>
          <a:xfrm>
            <a:off x="5746495" y="2795686"/>
            <a:ext cx="395792" cy="451653"/>
            <a:chOff x="-17878025" y="4082625"/>
            <a:chExt cx="267825" cy="305625"/>
          </a:xfrm>
        </p:grpSpPr>
        <p:sp>
          <p:nvSpPr>
            <p:cNvPr id="7879" name="Google Shape;7879;p7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75"/>
          <p:cNvGrpSpPr/>
          <p:nvPr/>
        </p:nvGrpSpPr>
        <p:grpSpPr>
          <a:xfrm>
            <a:off x="2890388" y="3355015"/>
            <a:ext cx="450507" cy="423722"/>
            <a:chOff x="-16044450" y="3317850"/>
            <a:chExt cx="304850" cy="286725"/>
          </a:xfrm>
        </p:grpSpPr>
        <p:sp>
          <p:nvSpPr>
            <p:cNvPr id="7887" name="Google Shape;7887;p7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1" name="Google Shape;7891;p7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2" name="Google Shape;7892;p75"/>
          <p:cNvGrpSpPr/>
          <p:nvPr/>
        </p:nvGrpSpPr>
        <p:grpSpPr>
          <a:xfrm>
            <a:off x="8012905" y="2243724"/>
            <a:ext cx="373662" cy="449030"/>
            <a:chOff x="-16018450" y="4058400"/>
            <a:chExt cx="252850" cy="303850"/>
          </a:xfrm>
        </p:grpSpPr>
        <p:sp>
          <p:nvSpPr>
            <p:cNvPr id="7893" name="Google Shape;7893;p7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7" name="Google Shape;7897;p7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3"/>
          <p:cNvSpPr txBox="1">
            <a:spLocks noGrp="1"/>
          </p:cNvSpPr>
          <p:nvPr>
            <p:ph type="title"/>
          </p:nvPr>
        </p:nvSpPr>
        <p:spPr>
          <a:xfrm>
            <a:off x="486175" y="445025"/>
            <a:ext cx="8171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800" dirty="0"/>
              <a:t>SOA PATTERNS</a:t>
            </a:r>
            <a:endParaRPr sz="1800" dirty="0"/>
          </a:p>
        </p:txBody>
      </p:sp>
      <p:sp>
        <p:nvSpPr>
          <p:cNvPr id="397" name="Google Shape;397;p33"/>
          <p:cNvSpPr txBox="1">
            <a:spLocks noGrp="1"/>
          </p:cNvSpPr>
          <p:nvPr>
            <p:ph type="subTitle" idx="2"/>
          </p:nvPr>
        </p:nvSpPr>
        <p:spPr>
          <a:xfrm>
            <a:off x="567600" y="2864598"/>
            <a:ext cx="7704000" cy="527700"/>
          </a:xfrm>
          <a:prstGeom prst="rect">
            <a:avLst/>
          </a:prstGeom>
        </p:spPr>
        <p:txBody>
          <a:bodyPr spcFirstLastPara="1" wrap="square" lIns="91425" tIns="91425" rIns="91425" bIns="91425" anchor="t" anchorCtr="0">
            <a:noAutofit/>
          </a:bodyPr>
          <a:lstStyle/>
          <a:p>
            <a:pPr algn="ctr" rtl="0">
              <a:spcBef>
                <a:spcPts val="0"/>
              </a:spcBef>
              <a:spcAft>
                <a:spcPts val="0"/>
              </a:spcAft>
            </a:pPr>
            <a:r>
              <a:rPr lang="vi-VN" sz="1600" b="1" i="1" u="none" strike="noStrike" dirty="0">
                <a:solidFill>
                  <a:srgbClr val="000000"/>
                </a:solidFill>
                <a:effectLst/>
                <a:latin typeface="Arial" panose="020B0604020202020204" pitchFamily="34" charset="0"/>
              </a:rPr>
              <a:t>(Các mẫu SOA Đàm phán nội dung [334] mẫu chính thức hóa khả năng tự nhiên của các dịch vụ REST để xử lý thông tin loại phương tiện trong thời gian chạy)</a:t>
            </a:r>
            <a:endParaRPr lang="vi-VN" sz="1200" b="0" dirty="0">
              <a:effectLst/>
            </a:endParaRPr>
          </a:p>
          <a:p>
            <a:pPr algn="ctr"/>
            <a:br>
              <a:rPr lang="vi-VN" sz="1200" dirty="0"/>
            </a:br>
            <a:endParaRPr sz="1200" dirty="0"/>
          </a:p>
        </p:txBody>
      </p:sp>
      <p:pic>
        <p:nvPicPr>
          <p:cNvPr id="1026" name="Picture 2">
            <a:extLst>
              <a:ext uri="{FF2B5EF4-FFF2-40B4-BE49-F238E27FC236}">
                <a16:creationId xmlns:a16="http://schemas.microsoft.com/office/drawing/2014/main" id="{B5EB0732-85FB-42CE-8F54-FFE7D956F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675" y="1258882"/>
            <a:ext cx="7585775" cy="1364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252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02"/>
        <p:cNvGrpSpPr/>
        <p:nvPr/>
      </p:nvGrpSpPr>
      <p:grpSpPr>
        <a:xfrm>
          <a:off x="0" y="0"/>
          <a:ext cx="0" cy="0"/>
          <a:chOff x="0" y="0"/>
          <a:chExt cx="0" cy="0"/>
        </a:xfrm>
      </p:grpSpPr>
      <p:grpSp>
        <p:nvGrpSpPr>
          <p:cNvPr id="7903" name="Google Shape;7903;p76"/>
          <p:cNvGrpSpPr/>
          <p:nvPr/>
        </p:nvGrpSpPr>
        <p:grpSpPr>
          <a:xfrm>
            <a:off x="829817" y="1689241"/>
            <a:ext cx="442337" cy="419623"/>
            <a:chOff x="-6696925" y="3272575"/>
            <a:chExt cx="307200" cy="291425"/>
          </a:xfrm>
        </p:grpSpPr>
        <p:sp>
          <p:nvSpPr>
            <p:cNvPr id="7904" name="Google Shape;7904;p7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76"/>
          <p:cNvGrpSpPr/>
          <p:nvPr/>
        </p:nvGrpSpPr>
        <p:grpSpPr>
          <a:xfrm>
            <a:off x="829799" y="2204636"/>
            <a:ext cx="442373" cy="420775"/>
            <a:chOff x="-6690625" y="3631325"/>
            <a:chExt cx="307225" cy="292225"/>
          </a:xfrm>
        </p:grpSpPr>
        <p:sp>
          <p:nvSpPr>
            <p:cNvPr id="7907" name="Google Shape;7907;p7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6"/>
          <p:cNvGrpSpPr/>
          <p:nvPr/>
        </p:nvGrpSpPr>
        <p:grpSpPr>
          <a:xfrm>
            <a:off x="851921" y="2756972"/>
            <a:ext cx="421927" cy="419371"/>
            <a:chOff x="-6689825" y="3992050"/>
            <a:chExt cx="293025" cy="291250"/>
          </a:xfrm>
        </p:grpSpPr>
        <p:sp>
          <p:nvSpPr>
            <p:cNvPr id="7913" name="Google Shape;7913;p7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5" name="Google Shape;7925;p7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6" name="Google Shape;7926;p76"/>
          <p:cNvGrpSpPr/>
          <p:nvPr/>
        </p:nvGrpSpPr>
        <p:grpSpPr>
          <a:xfrm>
            <a:off x="3535232" y="2205192"/>
            <a:ext cx="423043" cy="419659"/>
            <a:chOff x="-4837325" y="3612425"/>
            <a:chExt cx="293800" cy="291450"/>
          </a:xfrm>
        </p:grpSpPr>
        <p:sp>
          <p:nvSpPr>
            <p:cNvPr id="7927" name="Google Shape;7927;p7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76"/>
          <p:cNvGrpSpPr/>
          <p:nvPr/>
        </p:nvGrpSpPr>
        <p:grpSpPr>
          <a:xfrm>
            <a:off x="3548265" y="2756826"/>
            <a:ext cx="420775" cy="419659"/>
            <a:chOff x="-4837325" y="3971575"/>
            <a:chExt cx="292225" cy="291450"/>
          </a:xfrm>
        </p:grpSpPr>
        <p:sp>
          <p:nvSpPr>
            <p:cNvPr id="7931" name="Google Shape;7931;p7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76"/>
          <p:cNvGrpSpPr/>
          <p:nvPr/>
        </p:nvGrpSpPr>
        <p:grpSpPr>
          <a:xfrm>
            <a:off x="6240279" y="1714185"/>
            <a:ext cx="430998" cy="369730"/>
            <a:chOff x="-3037625" y="3254850"/>
            <a:chExt cx="299325" cy="256775"/>
          </a:xfrm>
        </p:grpSpPr>
        <p:sp>
          <p:nvSpPr>
            <p:cNvPr id="7938" name="Google Shape;7938;p7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6"/>
          <p:cNvGrpSpPr/>
          <p:nvPr/>
        </p:nvGrpSpPr>
        <p:grpSpPr>
          <a:xfrm>
            <a:off x="6244239" y="2204615"/>
            <a:ext cx="423079" cy="420811"/>
            <a:chOff x="-3031325" y="3597450"/>
            <a:chExt cx="293825" cy="292250"/>
          </a:xfrm>
        </p:grpSpPr>
        <p:sp>
          <p:nvSpPr>
            <p:cNvPr id="7943" name="Google Shape;7943;p7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76"/>
          <p:cNvGrpSpPr/>
          <p:nvPr/>
        </p:nvGrpSpPr>
        <p:grpSpPr>
          <a:xfrm>
            <a:off x="6256714" y="2781214"/>
            <a:ext cx="421927" cy="370882"/>
            <a:chOff x="-3030525" y="3973150"/>
            <a:chExt cx="293025" cy="257575"/>
          </a:xfrm>
        </p:grpSpPr>
        <p:sp>
          <p:nvSpPr>
            <p:cNvPr id="7948" name="Google Shape;7948;p7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76"/>
          <p:cNvGrpSpPr/>
          <p:nvPr/>
        </p:nvGrpSpPr>
        <p:grpSpPr>
          <a:xfrm>
            <a:off x="1358307" y="3369426"/>
            <a:ext cx="421927" cy="297195"/>
            <a:chOff x="-1199300" y="3279250"/>
            <a:chExt cx="293025" cy="206400"/>
          </a:xfrm>
        </p:grpSpPr>
        <p:sp>
          <p:nvSpPr>
            <p:cNvPr id="7951" name="Google Shape;7951;p7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76"/>
          <p:cNvGrpSpPr/>
          <p:nvPr/>
        </p:nvGrpSpPr>
        <p:grpSpPr>
          <a:xfrm>
            <a:off x="1365393" y="1688773"/>
            <a:ext cx="444605" cy="420559"/>
            <a:chOff x="-6338550" y="3272950"/>
            <a:chExt cx="308775" cy="292075"/>
          </a:xfrm>
        </p:grpSpPr>
        <p:sp>
          <p:nvSpPr>
            <p:cNvPr id="7956" name="Google Shape;7956;p7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76"/>
          <p:cNvGrpSpPr/>
          <p:nvPr/>
        </p:nvGrpSpPr>
        <p:grpSpPr>
          <a:xfrm>
            <a:off x="1376732" y="2205194"/>
            <a:ext cx="421927" cy="419659"/>
            <a:chOff x="-6329100" y="3632100"/>
            <a:chExt cx="293025" cy="291450"/>
          </a:xfrm>
        </p:grpSpPr>
        <p:sp>
          <p:nvSpPr>
            <p:cNvPr id="7960" name="Google Shape;7960;p7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6"/>
          <p:cNvGrpSpPr/>
          <p:nvPr/>
        </p:nvGrpSpPr>
        <p:grpSpPr>
          <a:xfrm>
            <a:off x="1389783" y="2756828"/>
            <a:ext cx="419623" cy="419659"/>
            <a:chOff x="-6329875" y="3992050"/>
            <a:chExt cx="291425" cy="291450"/>
          </a:xfrm>
        </p:grpSpPr>
        <p:sp>
          <p:nvSpPr>
            <p:cNvPr id="7964" name="Google Shape;7964;p7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6"/>
          <p:cNvGrpSpPr/>
          <p:nvPr/>
        </p:nvGrpSpPr>
        <p:grpSpPr>
          <a:xfrm>
            <a:off x="4075920" y="1687530"/>
            <a:ext cx="423079" cy="423043"/>
            <a:chOff x="-4478975" y="3251700"/>
            <a:chExt cx="293825" cy="293800"/>
          </a:xfrm>
        </p:grpSpPr>
        <p:sp>
          <p:nvSpPr>
            <p:cNvPr id="7969" name="Google Shape;7969;p7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76"/>
          <p:cNvGrpSpPr/>
          <p:nvPr/>
        </p:nvGrpSpPr>
        <p:grpSpPr>
          <a:xfrm>
            <a:off x="4075920" y="2205192"/>
            <a:ext cx="423079" cy="419659"/>
            <a:chOff x="-4475825" y="3612425"/>
            <a:chExt cx="293825" cy="291450"/>
          </a:xfrm>
        </p:grpSpPr>
        <p:sp>
          <p:nvSpPr>
            <p:cNvPr id="7973" name="Google Shape;7973;p7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76"/>
          <p:cNvGrpSpPr/>
          <p:nvPr/>
        </p:nvGrpSpPr>
        <p:grpSpPr>
          <a:xfrm>
            <a:off x="4084992" y="2756844"/>
            <a:ext cx="428730" cy="419623"/>
            <a:chOff x="-4480550" y="3970800"/>
            <a:chExt cx="297750" cy="291425"/>
          </a:xfrm>
        </p:grpSpPr>
        <p:sp>
          <p:nvSpPr>
            <p:cNvPr id="7977" name="Google Shape;7977;p7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76"/>
          <p:cNvGrpSpPr/>
          <p:nvPr/>
        </p:nvGrpSpPr>
        <p:grpSpPr>
          <a:xfrm>
            <a:off x="6788826" y="1689221"/>
            <a:ext cx="415123" cy="419659"/>
            <a:chOff x="-2668225" y="3239075"/>
            <a:chExt cx="288300" cy="291450"/>
          </a:xfrm>
        </p:grpSpPr>
        <p:sp>
          <p:nvSpPr>
            <p:cNvPr id="7980" name="Google Shape;7980;p7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76"/>
          <p:cNvGrpSpPr/>
          <p:nvPr/>
        </p:nvGrpSpPr>
        <p:grpSpPr>
          <a:xfrm>
            <a:off x="6785982" y="2205191"/>
            <a:ext cx="420811" cy="419659"/>
            <a:chOff x="-2671375" y="3597450"/>
            <a:chExt cx="292250" cy="291450"/>
          </a:xfrm>
        </p:grpSpPr>
        <p:sp>
          <p:nvSpPr>
            <p:cNvPr id="7986" name="Google Shape;7986;p7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76"/>
          <p:cNvGrpSpPr/>
          <p:nvPr/>
        </p:nvGrpSpPr>
        <p:grpSpPr>
          <a:xfrm>
            <a:off x="6796765" y="2755691"/>
            <a:ext cx="423043" cy="421927"/>
            <a:chOff x="-2670575" y="3956600"/>
            <a:chExt cx="293800" cy="293025"/>
          </a:xfrm>
        </p:grpSpPr>
        <p:sp>
          <p:nvSpPr>
            <p:cNvPr id="7989" name="Google Shape;7989;p7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6"/>
          <p:cNvGrpSpPr/>
          <p:nvPr/>
        </p:nvGrpSpPr>
        <p:grpSpPr>
          <a:xfrm>
            <a:off x="3054285" y="3311947"/>
            <a:ext cx="426462" cy="418363"/>
            <a:chOff x="-1183550" y="3586525"/>
            <a:chExt cx="296175" cy="290550"/>
          </a:xfrm>
        </p:grpSpPr>
        <p:sp>
          <p:nvSpPr>
            <p:cNvPr id="7994" name="Google Shape;7994;p7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76"/>
          <p:cNvGrpSpPr/>
          <p:nvPr/>
        </p:nvGrpSpPr>
        <p:grpSpPr>
          <a:xfrm>
            <a:off x="1917896" y="1689799"/>
            <a:ext cx="420811" cy="418507"/>
            <a:chOff x="-5971525" y="3273750"/>
            <a:chExt cx="292250" cy="290650"/>
          </a:xfrm>
        </p:grpSpPr>
        <p:sp>
          <p:nvSpPr>
            <p:cNvPr id="8004" name="Google Shape;8004;p7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76"/>
          <p:cNvGrpSpPr/>
          <p:nvPr/>
        </p:nvGrpSpPr>
        <p:grpSpPr>
          <a:xfrm>
            <a:off x="1912226" y="2203826"/>
            <a:ext cx="432150" cy="422395"/>
            <a:chOff x="-5974675" y="3632100"/>
            <a:chExt cx="300125" cy="293350"/>
          </a:xfrm>
        </p:grpSpPr>
        <p:sp>
          <p:nvSpPr>
            <p:cNvPr id="8007" name="Google Shape;8007;p7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76"/>
          <p:cNvGrpSpPr/>
          <p:nvPr/>
        </p:nvGrpSpPr>
        <p:grpSpPr>
          <a:xfrm>
            <a:off x="1942267" y="2755694"/>
            <a:ext cx="395865" cy="421927"/>
            <a:chOff x="-5971525" y="3990475"/>
            <a:chExt cx="274925" cy="293025"/>
          </a:xfrm>
        </p:grpSpPr>
        <p:sp>
          <p:nvSpPr>
            <p:cNvPr id="8011" name="Google Shape;8011;p7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6"/>
          <p:cNvGrpSpPr/>
          <p:nvPr/>
        </p:nvGrpSpPr>
        <p:grpSpPr>
          <a:xfrm>
            <a:off x="4615473" y="1689798"/>
            <a:ext cx="420775" cy="418507"/>
            <a:chOff x="-4118225" y="3253275"/>
            <a:chExt cx="292225" cy="290650"/>
          </a:xfrm>
        </p:grpSpPr>
        <p:sp>
          <p:nvSpPr>
            <p:cNvPr id="8016" name="Google Shape;8016;p7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76"/>
          <p:cNvGrpSpPr/>
          <p:nvPr/>
        </p:nvGrpSpPr>
        <p:grpSpPr>
          <a:xfrm>
            <a:off x="4665924" y="2204922"/>
            <a:ext cx="319874" cy="420199"/>
            <a:chOff x="-4082800" y="3612425"/>
            <a:chExt cx="222150" cy="291825"/>
          </a:xfrm>
        </p:grpSpPr>
        <p:sp>
          <p:nvSpPr>
            <p:cNvPr id="8019" name="Google Shape;8019;p7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76"/>
          <p:cNvGrpSpPr/>
          <p:nvPr/>
        </p:nvGrpSpPr>
        <p:grpSpPr>
          <a:xfrm>
            <a:off x="4627372" y="2769876"/>
            <a:ext cx="420775" cy="393561"/>
            <a:chOff x="-4118225" y="3990475"/>
            <a:chExt cx="292225" cy="273325"/>
          </a:xfrm>
        </p:grpSpPr>
        <p:sp>
          <p:nvSpPr>
            <p:cNvPr id="8023" name="Google Shape;8023;p7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6"/>
          <p:cNvGrpSpPr/>
          <p:nvPr/>
        </p:nvGrpSpPr>
        <p:grpSpPr>
          <a:xfrm>
            <a:off x="7338026" y="1688087"/>
            <a:ext cx="394713" cy="421927"/>
            <a:chOff x="-2312225" y="3238300"/>
            <a:chExt cx="274125" cy="293025"/>
          </a:xfrm>
        </p:grpSpPr>
        <p:sp>
          <p:nvSpPr>
            <p:cNvPr id="8028" name="Google Shape;8028;p7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76"/>
          <p:cNvGrpSpPr/>
          <p:nvPr/>
        </p:nvGrpSpPr>
        <p:grpSpPr>
          <a:xfrm>
            <a:off x="7335742" y="2756825"/>
            <a:ext cx="423079" cy="419659"/>
            <a:chOff x="-2310650" y="3958175"/>
            <a:chExt cx="293825" cy="291450"/>
          </a:xfrm>
        </p:grpSpPr>
        <p:sp>
          <p:nvSpPr>
            <p:cNvPr id="8031" name="Google Shape;8031;p7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76"/>
          <p:cNvGrpSpPr/>
          <p:nvPr/>
        </p:nvGrpSpPr>
        <p:grpSpPr>
          <a:xfrm>
            <a:off x="4702603" y="3308459"/>
            <a:ext cx="424159" cy="419659"/>
            <a:chOff x="-1182750" y="3962900"/>
            <a:chExt cx="294575" cy="291450"/>
          </a:xfrm>
        </p:grpSpPr>
        <p:sp>
          <p:nvSpPr>
            <p:cNvPr id="8034" name="Google Shape;8034;p7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76"/>
          <p:cNvGrpSpPr/>
          <p:nvPr/>
        </p:nvGrpSpPr>
        <p:grpSpPr>
          <a:xfrm>
            <a:off x="2455739" y="1689223"/>
            <a:ext cx="424195" cy="419659"/>
            <a:chOff x="-5611575" y="3272950"/>
            <a:chExt cx="294600" cy="291450"/>
          </a:xfrm>
        </p:grpSpPr>
        <p:sp>
          <p:nvSpPr>
            <p:cNvPr id="8042" name="Google Shape;8042;p7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76"/>
          <p:cNvGrpSpPr/>
          <p:nvPr/>
        </p:nvGrpSpPr>
        <p:grpSpPr>
          <a:xfrm>
            <a:off x="2455739" y="2205770"/>
            <a:ext cx="424195" cy="418507"/>
            <a:chOff x="-5613150" y="3632900"/>
            <a:chExt cx="294600" cy="290650"/>
          </a:xfrm>
        </p:grpSpPr>
        <p:sp>
          <p:nvSpPr>
            <p:cNvPr id="8048" name="Google Shape;8048;p7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76"/>
          <p:cNvGrpSpPr/>
          <p:nvPr/>
        </p:nvGrpSpPr>
        <p:grpSpPr>
          <a:xfrm>
            <a:off x="7324977" y="2153586"/>
            <a:ext cx="420811" cy="522864"/>
            <a:chOff x="-2310650" y="3525775"/>
            <a:chExt cx="292250" cy="363125"/>
          </a:xfrm>
        </p:grpSpPr>
        <p:sp>
          <p:nvSpPr>
            <p:cNvPr id="8051" name="Google Shape;8051;p7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6"/>
          <p:cNvGrpSpPr/>
          <p:nvPr/>
        </p:nvGrpSpPr>
        <p:grpSpPr>
          <a:xfrm>
            <a:off x="2467638" y="2756270"/>
            <a:ext cx="424195" cy="420775"/>
            <a:chOff x="-5613150" y="3991275"/>
            <a:chExt cx="294600" cy="292225"/>
          </a:xfrm>
        </p:grpSpPr>
        <p:sp>
          <p:nvSpPr>
            <p:cNvPr id="8056" name="Google Shape;8056;p7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76"/>
          <p:cNvGrpSpPr/>
          <p:nvPr/>
        </p:nvGrpSpPr>
        <p:grpSpPr>
          <a:xfrm>
            <a:off x="5139126" y="1689438"/>
            <a:ext cx="434634" cy="419227"/>
            <a:chOff x="-3768700" y="3253275"/>
            <a:chExt cx="301850" cy="291150"/>
          </a:xfrm>
        </p:grpSpPr>
        <p:sp>
          <p:nvSpPr>
            <p:cNvPr id="8066" name="Google Shape;8066;p7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76"/>
          <p:cNvGrpSpPr/>
          <p:nvPr/>
        </p:nvGrpSpPr>
        <p:grpSpPr>
          <a:xfrm>
            <a:off x="5143209" y="2217090"/>
            <a:ext cx="426462" cy="395865"/>
            <a:chOff x="-3808700" y="3628950"/>
            <a:chExt cx="296175" cy="274925"/>
          </a:xfrm>
        </p:grpSpPr>
        <p:sp>
          <p:nvSpPr>
            <p:cNvPr id="8070" name="Google Shape;8070;p7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76"/>
          <p:cNvGrpSpPr/>
          <p:nvPr/>
        </p:nvGrpSpPr>
        <p:grpSpPr>
          <a:xfrm>
            <a:off x="5208420" y="2756412"/>
            <a:ext cx="419443" cy="420487"/>
            <a:chOff x="-3771675" y="3971775"/>
            <a:chExt cx="291300" cy="292025"/>
          </a:xfrm>
        </p:grpSpPr>
        <p:sp>
          <p:nvSpPr>
            <p:cNvPr id="8074" name="Google Shape;8074;p7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76"/>
          <p:cNvGrpSpPr/>
          <p:nvPr/>
        </p:nvGrpSpPr>
        <p:grpSpPr>
          <a:xfrm>
            <a:off x="7869864" y="1716461"/>
            <a:ext cx="420271" cy="320774"/>
            <a:chOff x="-1951475" y="3273100"/>
            <a:chExt cx="291875" cy="222775"/>
          </a:xfrm>
        </p:grpSpPr>
        <p:sp>
          <p:nvSpPr>
            <p:cNvPr id="8080" name="Google Shape;8080;p7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76"/>
          <p:cNvGrpSpPr/>
          <p:nvPr/>
        </p:nvGrpSpPr>
        <p:grpSpPr>
          <a:xfrm>
            <a:off x="7867344" y="2205191"/>
            <a:ext cx="425310" cy="419659"/>
            <a:chOff x="-1951475" y="3597450"/>
            <a:chExt cx="295375" cy="291450"/>
          </a:xfrm>
        </p:grpSpPr>
        <p:sp>
          <p:nvSpPr>
            <p:cNvPr id="8084" name="Google Shape;8084;p7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76"/>
          <p:cNvGrpSpPr/>
          <p:nvPr/>
        </p:nvGrpSpPr>
        <p:grpSpPr>
          <a:xfrm>
            <a:off x="7869595" y="2756825"/>
            <a:ext cx="444605" cy="419659"/>
            <a:chOff x="-1960150" y="3956600"/>
            <a:chExt cx="308775" cy="291450"/>
          </a:xfrm>
        </p:grpSpPr>
        <p:sp>
          <p:nvSpPr>
            <p:cNvPr id="8089" name="Google Shape;8089;p7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76"/>
          <p:cNvGrpSpPr/>
          <p:nvPr/>
        </p:nvGrpSpPr>
        <p:grpSpPr>
          <a:xfrm>
            <a:off x="1923633" y="3307636"/>
            <a:ext cx="420775" cy="420775"/>
            <a:chOff x="-804700" y="3226500"/>
            <a:chExt cx="292225" cy="292225"/>
          </a:xfrm>
        </p:grpSpPr>
        <p:sp>
          <p:nvSpPr>
            <p:cNvPr id="8092" name="Google Shape;8092;p7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76"/>
          <p:cNvGrpSpPr/>
          <p:nvPr/>
        </p:nvGrpSpPr>
        <p:grpSpPr>
          <a:xfrm>
            <a:off x="3003724" y="1688647"/>
            <a:ext cx="420775" cy="420811"/>
            <a:chOff x="-5251625" y="3272950"/>
            <a:chExt cx="292225" cy="292250"/>
          </a:xfrm>
        </p:grpSpPr>
        <p:sp>
          <p:nvSpPr>
            <p:cNvPr id="8100" name="Google Shape;8100;p7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76"/>
          <p:cNvGrpSpPr/>
          <p:nvPr/>
        </p:nvGrpSpPr>
        <p:grpSpPr>
          <a:xfrm>
            <a:off x="3000322" y="2204348"/>
            <a:ext cx="427578" cy="421351"/>
            <a:chOff x="-5254775" y="3631325"/>
            <a:chExt cx="296950" cy="292625"/>
          </a:xfrm>
        </p:grpSpPr>
        <p:sp>
          <p:nvSpPr>
            <p:cNvPr id="8104" name="Google Shape;8104;p7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76"/>
          <p:cNvGrpSpPr/>
          <p:nvPr/>
        </p:nvGrpSpPr>
        <p:grpSpPr>
          <a:xfrm>
            <a:off x="3016181" y="2756270"/>
            <a:ext cx="419659" cy="420775"/>
            <a:chOff x="-5251625" y="3991275"/>
            <a:chExt cx="291450" cy="292225"/>
          </a:xfrm>
        </p:grpSpPr>
        <p:sp>
          <p:nvSpPr>
            <p:cNvPr id="8112" name="Google Shape;8112;p7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6"/>
          <p:cNvGrpSpPr/>
          <p:nvPr/>
        </p:nvGrpSpPr>
        <p:grpSpPr>
          <a:xfrm>
            <a:off x="5756763" y="1689240"/>
            <a:ext cx="319874" cy="419623"/>
            <a:chOff x="-3365275" y="3253275"/>
            <a:chExt cx="222150" cy="291425"/>
          </a:xfrm>
        </p:grpSpPr>
        <p:sp>
          <p:nvSpPr>
            <p:cNvPr id="8118" name="Google Shape;8118;p7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76"/>
          <p:cNvGrpSpPr/>
          <p:nvPr/>
        </p:nvGrpSpPr>
        <p:grpSpPr>
          <a:xfrm>
            <a:off x="5730701" y="2204058"/>
            <a:ext cx="371998" cy="421927"/>
            <a:chOff x="-3383375" y="3611625"/>
            <a:chExt cx="258350" cy="293025"/>
          </a:xfrm>
        </p:grpSpPr>
        <p:sp>
          <p:nvSpPr>
            <p:cNvPr id="8121" name="Google Shape;8121;p7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76"/>
          <p:cNvGrpSpPr/>
          <p:nvPr/>
        </p:nvGrpSpPr>
        <p:grpSpPr>
          <a:xfrm>
            <a:off x="5793050" y="2756826"/>
            <a:ext cx="271097" cy="419659"/>
            <a:chOff x="-3347950" y="3971575"/>
            <a:chExt cx="188275" cy="291450"/>
          </a:xfrm>
        </p:grpSpPr>
        <p:sp>
          <p:nvSpPr>
            <p:cNvPr id="8124" name="Google Shape;8124;p7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76"/>
          <p:cNvGrpSpPr/>
          <p:nvPr/>
        </p:nvGrpSpPr>
        <p:grpSpPr>
          <a:xfrm>
            <a:off x="842909" y="3307061"/>
            <a:ext cx="371998" cy="421927"/>
            <a:chOff x="-1575775" y="3238300"/>
            <a:chExt cx="258350" cy="293025"/>
          </a:xfrm>
        </p:grpSpPr>
        <p:sp>
          <p:nvSpPr>
            <p:cNvPr id="8128" name="Google Shape;8128;p7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6"/>
          <p:cNvGrpSpPr/>
          <p:nvPr/>
        </p:nvGrpSpPr>
        <p:grpSpPr>
          <a:xfrm>
            <a:off x="2487807" y="3309051"/>
            <a:ext cx="423079" cy="424159"/>
            <a:chOff x="-1591550" y="3597475"/>
            <a:chExt cx="293825" cy="294575"/>
          </a:xfrm>
        </p:grpSpPr>
        <p:sp>
          <p:nvSpPr>
            <p:cNvPr id="8134" name="Google Shape;8134;p7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76"/>
          <p:cNvGrpSpPr/>
          <p:nvPr/>
        </p:nvGrpSpPr>
        <p:grpSpPr>
          <a:xfrm>
            <a:off x="4137277" y="3318663"/>
            <a:ext cx="421927" cy="399248"/>
            <a:chOff x="-1592325" y="3957400"/>
            <a:chExt cx="293025" cy="277275"/>
          </a:xfrm>
        </p:grpSpPr>
        <p:sp>
          <p:nvSpPr>
            <p:cNvPr id="8138" name="Google Shape;8138;p7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76"/>
          <p:cNvGrpSpPr/>
          <p:nvPr/>
        </p:nvGrpSpPr>
        <p:grpSpPr>
          <a:xfrm>
            <a:off x="3624147" y="3310744"/>
            <a:ext cx="369730" cy="420775"/>
            <a:chOff x="-778700" y="3612425"/>
            <a:chExt cx="256775" cy="292225"/>
          </a:xfrm>
        </p:grpSpPr>
        <p:sp>
          <p:nvSpPr>
            <p:cNvPr id="8143" name="Google Shape;8143;p7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9" name="Google Shape;8149;p76"/>
          <p:cNvGrpSpPr/>
          <p:nvPr/>
        </p:nvGrpSpPr>
        <p:grpSpPr>
          <a:xfrm>
            <a:off x="6095649" y="3828305"/>
            <a:ext cx="340731" cy="387641"/>
            <a:chOff x="7728464" y="1561258"/>
            <a:chExt cx="349719" cy="397866"/>
          </a:xfrm>
        </p:grpSpPr>
        <p:sp>
          <p:nvSpPr>
            <p:cNvPr id="8150" name="Google Shape;8150;p7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76"/>
          <p:cNvGrpSpPr/>
          <p:nvPr/>
        </p:nvGrpSpPr>
        <p:grpSpPr>
          <a:xfrm>
            <a:off x="4018617" y="3828305"/>
            <a:ext cx="387681" cy="387641"/>
            <a:chOff x="5611350" y="1561258"/>
            <a:chExt cx="397907" cy="397866"/>
          </a:xfrm>
        </p:grpSpPr>
        <p:sp>
          <p:nvSpPr>
            <p:cNvPr id="8153" name="Google Shape;8153;p7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76"/>
          <p:cNvGrpSpPr/>
          <p:nvPr/>
        </p:nvGrpSpPr>
        <p:grpSpPr>
          <a:xfrm>
            <a:off x="4537903" y="3925571"/>
            <a:ext cx="387610" cy="193109"/>
            <a:chOff x="6140660" y="1661097"/>
            <a:chExt cx="397835" cy="198202"/>
          </a:xfrm>
        </p:grpSpPr>
        <p:sp>
          <p:nvSpPr>
            <p:cNvPr id="8158" name="Google Shape;8158;p7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76"/>
          <p:cNvGrpSpPr/>
          <p:nvPr/>
        </p:nvGrpSpPr>
        <p:grpSpPr>
          <a:xfrm>
            <a:off x="5057118" y="3828305"/>
            <a:ext cx="387681" cy="387641"/>
            <a:chOff x="6669907" y="1561258"/>
            <a:chExt cx="397907" cy="397866"/>
          </a:xfrm>
        </p:grpSpPr>
        <p:sp>
          <p:nvSpPr>
            <p:cNvPr id="8163" name="Google Shape;8163;p7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6"/>
          <p:cNvGrpSpPr/>
          <p:nvPr/>
        </p:nvGrpSpPr>
        <p:grpSpPr>
          <a:xfrm>
            <a:off x="1942348" y="3885842"/>
            <a:ext cx="387681" cy="272572"/>
            <a:chOff x="3386036" y="1746339"/>
            <a:chExt cx="397907" cy="279762"/>
          </a:xfrm>
        </p:grpSpPr>
        <p:sp>
          <p:nvSpPr>
            <p:cNvPr id="8169" name="Google Shape;8169;p7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76"/>
          <p:cNvGrpSpPr/>
          <p:nvPr/>
        </p:nvGrpSpPr>
        <p:grpSpPr>
          <a:xfrm>
            <a:off x="2980045" y="3828288"/>
            <a:ext cx="387681" cy="387681"/>
            <a:chOff x="4417380" y="1687279"/>
            <a:chExt cx="397907" cy="397907"/>
          </a:xfrm>
        </p:grpSpPr>
        <p:sp>
          <p:nvSpPr>
            <p:cNvPr id="8172" name="Google Shape;8172;p7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76"/>
          <p:cNvGrpSpPr/>
          <p:nvPr/>
        </p:nvGrpSpPr>
        <p:grpSpPr>
          <a:xfrm>
            <a:off x="7926526" y="3308537"/>
            <a:ext cx="387661" cy="387661"/>
            <a:chOff x="2869999" y="1687279"/>
            <a:chExt cx="397887" cy="397887"/>
          </a:xfrm>
        </p:grpSpPr>
        <p:sp>
          <p:nvSpPr>
            <p:cNvPr id="8175" name="Google Shape;8175;p7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6"/>
          <p:cNvGrpSpPr/>
          <p:nvPr/>
        </p:nvGrpSpPr>
        <p:grpSpPr>
          <a:xfrm>
            <a:off x="2461634" y="3828664"/>
            <a:ext cx="386807" cy="386929"/>
            <a:chOff x="3902887" y="1687655"/>
            <a:chExt cx="397010" cy="397135"/>
          </a:xfrm>
        </p:grpSpPr>
        <p:sp>
          <p:nvSpPr>
            <p:cNvPr id="8178" name="Google Shape;8178;p7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6"/>
          <p:cNvGrpSpPr/>
          <p:nvPr/>
        </p:nvGrpSpPr>
        <p:grpSpPr>
          <a:xfrm>
            <a:off x="3499331" y="3828344"/>
            <a:ext cx="387681" cy="387681"/>
            <a:chOff x="4933458" y="1687279"/>
            <a:chExt cx="397907" cy="397907"/>
          </a:xfrm>
        </p:grpSpPr>
        <p:sp>
          <p:nvSpPr>
            <p:cNvPr id="8181" name="Google Shape;8181;p7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76"/>
          <p:cNvGrpSpPr/>
          <p:nvPr/>
        </p:nvGrpSpPr>
        <p:grpSpPr>
          <a:xfrm>
            <a:off x="5273586" y="3308775"/>
            <a:ext cx="387681" cy="387661"/>
            <a:chOff x="266768" y="1721375"/>
            <a:chExt cx="397907" cy="397887"/>
          </a:xfrm>
        </p:grpSpPr>
        <p:sp>
          <p:nvSpPr>
            <p:cNvPr id="8184" name="Google Shape;8184;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76"/>
          <p:cNvGrpSpPr/>
          <p:nvPr/>
        </p:nvGrpSpPr>
        <p:grpSpPr>
          <a:xfrm>
            <a:off x="7395588" y="3308924"/>
            <a:ext cx="387539" cy="386888"/>
            <a:chOff x="2408992" y="1722875"/>
            <a:chExt cx="397761" cy="397093"/>
          </a:xfrm>
        </p:grpSpPr>
        <p:sp>
          <p:nvSpPr>
            <p:cNvPr id="8187" name="Google Shape;8187;p7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76"/>
          <p:cNvGrpSpPr/>
          <p:nvPr/>
        </p:nvGrpSpPr>
        <p:grpSpPr>
          <a:xfrm>
            <a:off x="5576404" y="3828305"/>
            <a:ext cx="387641" cy="387641"/>
            <a:chOff x="7199196" y="1561258"/>
            <a:chExt cx="397866" cy="397866"/>
          </a:xfrm>
        </p:grpSpPr>
        <p:sp>
          <p:nvSpPr>
            <p:cNvPr id="8190" name="Google Shape;8190;p7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76"/>
          <p:cNvGrpSpPr/>
          <p:nvPr/>
        </p:nvGrpSpPr>
        <p:grpSpPr>
          <a:xfrm>
            <a:off x="6332282" y="3308537"/>
            <a:ext cx="387661" cy="387661"/>
            <a:chOff x="1379798" y="1723250"/>
            <a:chExt cx="397887" cy="397887"/>
          </a:xfrm>
        </p:grpSpPr>
        <p:sp>
          <p:nvSpPr>
            <p:cNvPr id="8194" name="Google Shape;8194;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76"/>
          <p:cNvGrpSpPr/>
          <p:nvPr/>
        </p:nvGrpSpPr>
        <p:grpSpPr>
          <a:xfrm>
            <a:off x="5801242" y="3308537"/>
            <a:ext cx="387641" cy="387661"/>
            <a:chOff x="864491" y="1723250"/>
            <a:chExt cx="397866" cy="397887"/>
          </a:xfrm>
        </p:grpSpPr>
        <p:sp>
          <p:nvSpPr>
            <p:cNvPr id="8199" name="Google Shape;8199;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2" name="Google Shape;8202;p7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3" name="Google Shape;8203;p76"/>
          <p:cNvGrpSpPr/>
          <p:nvPr/>
        </p:nvGrpSpPr>
        <p:grpSpPr>
          <a:xfrm>
            <a:off x="6568070" y="3827060"/>
            <a:ext cx="388966" cy="388966"/>
            <a:chOff x="1190625" y="238125"/>
            <a:chExt cx="5235075" cy="5235075"/>
          </a:xfrm>
        </p:grpSpPr>
        <p:sp>
          <p:nvSpPr>
            <p:cNvPr id="8204" name="Google Shape;8204;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6" name="Google Shape;8206;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10"/>
        <p:cNvGrpSpPr/>
        <p:nvPr/>
      </p:nvGrpSpPr>
      <p:grpSpPr>
        <a:xfrm>
          <a:off x="0" y="0"/>
          <a:ext cx="0" cy="0"/>
          <a:chOff x="0" y="0"/>
          <a:chExt cx="0" cy="0"/>
        </a:xfrm>
      </p:grpSpPr>
      <p:pic>
        <p:nvPicPr>
          <p:cNvPr id="8211" name="Google Shape;8211;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0"/>
          <p:cNvSpPr txBox="1">
            <a:spLocks noGrp="1"/>
          </p:cNvSpPr>
          <p:nvPr>
            <p:ph type="body" idx="1"/>
          </p:nvPr>
        </p:nvSpPr>
        <p:spPr>
          <a:xfrm>
            <a:off x="1667924" y="740229"/>
            <a:ext cx="7029761" cy="3831748"/>
          </a:xfrm>
          <a:prstGeom prst="rect">
            <a:avLst/>
          </a:prstGeom>
        </p:spPr>
        <p:txBody>
          <a:bodyPr spcFirstLastPara="1" wrap="square" lIns="91425" tIns="91425" rIns="91425" bIns="91425" anchor="t" anchorCtr="0">
            <a:noAutofit/>
          </a:bodyPr>
          <a:lstStyle/>
          <a:p>
            <a:pPr rtl="0">
              <a:spcBef>
                <a:spcPts val="0"/>
              </a:spcBef>
              <a:spcAft>
                <a:spcPts val="0"/>
              </a:spcAft>
            </a:pPr>
            <a:r>
              <a:rPr lang="vi-VN" b="0" i="0" u="none" strike="noStrike" dirty="0">
                <a:solidFill>
                  <a:srgbClr val="000000"/>
                </a:solidFill>
                <a:effectLst/>
                <a:latin typeface="Arial" panose="020B0604020202020204" pitchFamily="34" charset="0"/>
              </a:rPr>
              <a:t>Trong kho dịch vụ, hầu hết các loại phương tiện tùy chỉnh được tạo để đại diện cho dữ liệu và tài liệu kinh doanh sẽ được xác định bằng cách sử dụng lược đồ XML hoặc lược đồ JSON. Điều này về cơ bản có thể thiết lập một tập hợp các mô hình dữ liệu được tiêu chuẩn hóa được sử dụng lại bởi các dịch vụ REST trong kho ở bất kỳ mức độ nào khả thi.</a:t>
            </a:r>
          </a:p>
          <a:p>
            <a:pPr marL="146050" indent="0" rtl="0">
              <a:spcBef>
                <a:spcPts val="0"/>
              </a:spcBef>
              <a:spcAft>
                <a:spcPts val="0"/>
              </a:spcAft>
              <a:buNone/>
            </a:pPr>
            <a:endParaRPr lang="vi-VN" b="0" dirty="0">
              <a:effectLst/>
            </a:endParaRPr>
          </a:p>
          <a:p>
            <a:pPr rtl="0">
              <a:spcBef>
                <a:spcPts val="0"/>
              </a:spcBef>
              <a:spcAft>
                <a:spcPts val="0"/>
              </a:spcAft>
            </a:pPr>
            <a:r>
              <a:rPr lang="vi-VN" dirty="0">
                <a:solidFill>
                  <a:srgbClr val="000000"/>
                </a:solidFill>
                <a:latin typeface="Arial" panose="020B0604020202020204" pitchFamily="34" charset="0"/>
              </a:rPr>
              <a:t> </a:t>
            </a:r>
            <a:r>
              <a:rPr lang="vi-VN" b="0" i="0" u="none" strike="noStrike" dirty="0">
                <a:solidFill>
                  <a:srgbClr val="000000"/>
                </a:solidFill>
                <a:effectLst/>
                <a:latin typeface="Arial" panose="020B0604020202020204" pitchFamily="34" charset="0"/>
              </a:rPr>
              <a:t>Để điều này thành công, đặc biệt là với các bộ sưu tập dịch vụ lớn hơn, các lược đồ cần được thiết kế để có thể xuất hiện. Điều này có nghĩa là thường thì các lược đồ thích hợp hơn để thực thi để sử dụng với một phạm vi rộng hơn của các yêu cầu tương tác dữ liệu.</a:t>
            </a:r>
          </a:p>
          <a:p>
            <a:pPr marL="146050" indent="0" rtl="0">
              <a:spcBef>
                <a:spcPts val="0"/>
              </a:spcBef>
              <a:spcAft>
                <a:spcPts val="0"/>
              </a:spcAft>
              <a:buNone/>
            </a:pPr>
            <a:endParaRPr lang="vi-VN" b="0" dirty="0">
              <a:effectLst/>
            </a:endParaRPr>
          </a:p>
          <a:p>
            <a:pPr rtl="0">
              <a:spcBef>
                <a:spcPts val="0"/>
              </a:spcBef>
              <a:spcAft>
                <a:spcPts val="0"/>
              </a:spcAft>
            </a:pPr>
            <a:r>
              <a:rPr lang="vi-VN" b="0" i="0" u="none" strike="noStrike" dirty="0">
                <a:solidFill>
                  <a:srgbClr val="000000"/>
                </a:solidFill>
                <a:effectLst/>
                <a:latin typeface="Arial" panose="020B0604020202020204" pitchFamily="34" charset="0"/>
              </a:rPr>
              <a:t>Phần còn lại yêu cầu các loại phương tiện truyền thông và các lược đồ của chúng chỉ được xác định ở cấp hợp đồng thống nhất. Nếu khả năng dịch vụ yêu cầu cấu trúc dữ liệu duy nhất cho thông báo phản hồi, nó vẫn phải sử dụng một trong các loại phương tiện chính tắc được cung cấp bởi hợp đồng thống nhất. Thiết kế các lược đồ để có thể đáp ứng nhiều yêu cầu trao đổi tin nhắn dịch vụ đặc biệt dịch vụ, nhưng không phải cho tất cả các trường hợp.</a:t>
            </a:r>
            <a:br>
              <a:rPr lang="vi-VN" dirty="0"/>
            </a:br>
            <a:endParaRPr lang="vi-VN" b="1" i="0" u="none" strike="noStrike" dirty="0">
              <a:solidFill>
                <a:schemeClr val="accent4">
                  <a:lumMod val="50000"/>
                </a:schemeClr>
              </a:solidFill>
              <a:effectLst/>
              <a:latin typeface="Arial" panose="020B0604020202020204" pitchFamily="34" charset="0"/>
            </a:endParaRPr>
          </a:p>
          <a:p>
            <a:pPr marL="0" lvl="0" indent="0" algn="l" rtl="0">
              <a:spcBef>
                <a:spcPts val="0"/>
              </a:spcBef>
              <a:spcAft>
                <a:spcPts val="1600"/>
              </a:spcAft>
              <a:buNone/>
            </a:pPr>
            <a:endParaRPr dirty="0"/>
          </a:p>
        </p:txBody>
      </p:sp>
      <p:sp>
        <p:nvSpPr>
          <p:cNvPr id="194" name="Google Shape;194;p30"/>
          <p:cNvSpPr txBox="1">
            <a:spLocks noGrp="1"/>
          </p:cNvSpPr>
          <p:nvPr>
            <p:ph type="title"/>
          </p:nvPr>
        </p:nvSpPr>
        <p:spPr>
          <a:xfrm rot="-5400000">
            <a:off x="-1060875" y="2157942"/>
            <a:ext cx="39678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CONTENTS OF THIS TEMPLATE</a:t>
            </a:r>
            <a:endParaRPr dirty="0"/>
          </a:p>
        </p:txBody>
      </p:sp>
      <p:sp>
        <p:nvSpPr>
          <p:cNvPr id="3" name="TextBox 2">
            <a:extLst>
              <a:ext uri="{FF2B5EF4-FFF2-40B4-BE49-F238E27FC236}">
                <a16:creationId xmlns:a16="http://schemas.microsoft.com/office/drawing/2014/main" id="{2A1FFDDF-E07A-4EFA-8AA3-D2BCC298A757}"/>
              </a:ext>
            </a:extLst>
          </p:cNvPr>
          <p:cNvSpPr txBox="1"/>
          <p:nvPr/>
        </p:nvSpPr>
        <p:spPr>
          <a:xfrm>
            <a:off x="1667925" y="0"/>
            <a:ext cx="7118543" cy="646331"/>
          </a:xfrm>
          <a:prstGeom prst="rect">
            <a:avLst/>
          </a:prstGeom>
          <a:noFill/>
        </p:spPr>
        <p:txBody>
          <a:bodyPr wrap="square" rtlCol="0">
            <a:spAutoFit/>
          </a:bodyPr>
          <a:lstStyle/>
          <a:p>
            <a:pPr marL="0" lvl="0" indent="0" algn="l" rtl="0">
              <a:spcBef>
                <a:spcPts val="0"/>
              </a:spcBef>
              <a:spcAft>
                <a:spcPts val="1600"/>
              </a:spcAft>
              <a:buNone/>
            </a:pPr>
            <a:r>
              <a:rPr lang="vi-VN" sz="1800" b="1" i="0" u="none" strike="noStrike" dirty="0">
                <a:solidFill>
                  <a:schemeClr val="accent3">
                    <a:lumMod val="50000"/>
                  </a:schemeClr>
                </a:solidFill>
                <a:effectLst/>
                <a:latin typeface="Arial" panose="020B0604020202020204" pitchFamily="34" charset="0"/>
              </a:rPr>
              <a:t>VII. Designing Schemas for Media Types:  (Thiết kế các lược đồ cho các loại phương tiện truyền thông)</a:t>
            </a:r>
          </a:p>
        </p:txBody>
      </p:sp>
    </p:spTree>
    <p:extLst>
      <p:ext uri="{BB962C8B-B14F-4D97-AF65-F5344CB8AC3E}">
        <p14:creationId xmlns:p14="http://schemas.microsoft.com/office/powerpoint/2010/main" val="3023001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grpSp>
        <p:nvGrpSpPr>
          <p:cNvPr id="472" name="Google Shape;472;p37"/>
          <p:cNvGrpSpPr/>
          <p:nvPr/>
        </p:nvGrpSpPr>
        <p:grpSpPr>
          <a:xfrm>
            <a:off x="713226" y="320354"/>
            <a:ext cx="5244545" cy="637932"/>
            <a:chOff x="713713" y="320400"/>
            <a:chExt cx="5254824" cy="429729"/>
          </a:xfrm>
        </p:grpSpPr>
        <p:sp>
          <p:nvSpPr>
            <p:cNvPr id="473" name="Google Shape;473;p37"/>
            <p:cNvSpPr/>
            <p:nvPr/>
          </p:nvSpPr>
          <p:spPr>
            <a:xfrm>
              <a:off x="714052"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1089397" y="320400"/>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1464742"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1840088" y="320400"/>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2215433"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2590779" y="320400"/>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2966124"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3341469" y="320400"/>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1089053" y="535329"/>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1464398"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1839743" y="535329"/>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2215089"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2590434" y="535329"/>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2965780"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3341125" y="535329"/>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713713"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3716810"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4092155" y="320400"/>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4467500"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4842846" y="320400"/>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5218191" y="320400"/>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5593537" y="320400"/>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4091811" y="535329"/>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4467156"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4842501" y="535329"/>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5217847"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5593192" y="535329"/>
              <a:ext cx="375000" cy="2148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3716470" y="535329"/>
              <a:ext cx="375000" cy="2148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7"/>
          <p:cNvSpPr/>
          <p:nvPr/>
        </p:nvSpPr>
        <p:spPr>
          <a:xfrm>
            <a:off x="6244175" y="437175"/>
            <a:ext cx="404727" cy="404273"/>
          </a:xfrm>
          <a:custGeom>
            <a:avLst/>
            <a:gdLst/>
            <a:ahLst/>
            <a:cxnLst/>
            <a:rect l="l" t="t" r="r" b="b"/>
            <a:pathLst>
              <a:path w="1750" h="1748" extrusionOk="0">
                <a:moveTo>
                  <a:pt x="869" y="1"/>
                </a:moveTo>
                <a:cubicBezTo>
                  <a:pt x="745" y="3"/>
                  <a:pt x="642" y="103"/>
                  <a:pt x="644" y="229"/>
                </a:cubicBezTo>
                <a:lnTo>
                  <a:pt x="646" y="651"/>
                </a:lnTo>
                <a:lnTo>
                  <a:pt x="228" y="653"/>
                </a:lnTo>
                <a:cubicBezTo>
                  <a:pt x="101" y="655"/>
                  <a:pt x="1" y="755"/>
                  <a:pt x="3" y="881"/>
                </a:cubicBezTo>
                <a:cubicBezTo>
                  <a:pt x="3" y="1004"/>
                  <a:pt x="104" y="1106"/>
                  <a:pt x="226" y="1106"/>
                </a:cubicBezTo>
                <a:cubicBezTo>
                  <a:pt x="227" y="1106"/>
                  <a:pt x="228" y="1106"/>
                  <a:pt x="230" y="1106"/>
                </a:cubicBezTo>
                <a:lnTo>
                  <a:pt x="651" y="1104"/>
                </a:lnTo>
                <a:lnTo>
                  <a:pt x="655" y="1523"/>
                </a:lnTo>
                <a:cubicBezTo>
                  <a:pt x="655" y="1647"/>
                  <a:pt x="756" y="1747"/>
                  <a:pt x="878" y="1747"/>
                </a:cubicBezTo>
                <a:cubicBezTo>
                  <a:pt x="879" y="1747"/>
                  <a:pt x="880" y="1747"/>
                  <a:pt x="882" y="1747"/>
                </a:cubicBezTo>
                <a:cubicBezTo>
                  <a:pt x="946" y="1747"/>
                  <a:pt x="1001" y="1721"/>
                  <a:pt x="1042" y="1681"/>
                </a:cubicBezTo>
                <a:cubicBezTo>
                  <a:pt x="1083" y="1638"/>
                  <a:pt x="1108" y="1583"/>
                  <a:pt x="1106" y="1521"/>
                </a:cubicBezTo>
                <a:lnTo>
                  <a:pt x="1104" y="1099"/>
                </a:lnTo>
                <a:lnTo>
                  <a:pt x="1525" y="1095"/>
                </a:lnTo>
                <a:cubicBezTo>
                  <a:pt x="1587" y="1095"/>
                  <a:pt x="1643" y="1069"/>
                  <a:pt x="1683" y="1029"/>
                </a:cubicBezTo>
                <a:cubicBezTo>
                  <a:pt x="1724" y="986"/>
                  <a:pt x="1749" y="931"/>
                  <a:pt x="1749" y="869"/>
                </a:cubicBezTo>
                <a:cubicBezTo>
                  <a:pt x="1749" y="742"/>
                  <a:pt x="1647" y="642"/>
                  <a:pt x="1521" y="642"/>
                </a:cubicBezTo>
                <a:lnTo>
                  <a:pt x="1100" y="646"/>
                </a:lnTo>
                <a:lnTo>
                  <a:pt x="1098" y="225"/>
                </a:lnTo>
                <a:cubicBezTo>
                  <a:pt x="1095" y="101"/>
                  <a:pt x="995" y="1"/>
                  <a:pt x="869"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7432092" y="437175"/>
            <a:ext cx="404727" cy="404273"/>
          </a:xfrm>
          <a:custGeom>
            <a:avLst/>
            <a:gdLst/>
            <a:ahLst/>
            <a:cxnLst/>
            <a:rect l="l" t="t" r="r" b="b"/>
            <a:pathLst>
              <a:path w="1750" h="1748" extrusionOk="0">
                <a:moveTo>
                  <a:pt x="869" y="1"/>
                </a:moveTo>
                <a:cubicBezTo>
                  <a:pt x="745" y="3"/>
                  <a:pt x="642" y="103"/>
                  <a:pt x="644" y="229"/>
                </a:cubicBezTo>
                <a:lnTo>
                  <a:pt x="646" y="651"/>
                </a:lnTo>
                <a:lnTo>
                  <a:pt x="228" y="653"/>
                </a:lnTo>
                <a:cubicBezTo>
                  <a:pt x="101" y="655"/>
                  <a:pt x="1" y="755"/>
                  <a:pt x="3" y="881"/>
                </a:cubicBezTo>
                <a:cubicBezTo>
                  <a:pt x="3" y="1004"/>
                  <a:pt x="104" y="1106"/>
                  <a:pt x="226" y="1106"/>
                </a:cubicBezTo>
                <a:cubicBezTo>
                  <a:pt x="227" y="1106"/>
                  <a:pt x="228" y="1106"/>
                  <a:pt x="230" y="1106"/>
                </a:cubicBezTo>
                <a:lnTo>
                  <a:pt x="651" y="1104"/>
                </a:lnTo>
                <a:lnTo>
                  <a:pt x="655" y="1523"/>
                </a:lnTo>
                <a:cubicBezTo>
                  <a:pt x="655" y="1647"/>
                  <a:pt x="756" y="1747"/>
                  <a:pt x="878" y="1747"/>
                </a:cubicBezTo>
                <a:cubicBezTo>
                  <a:pt x="879" y="1747"/>
                  <a:pt x="880" y="1747"/>
                  <a:pt x="882" y="1747"/>
                </a:cubicBezTo>
                <a:cubicBezTo>
                  <a:pt x="946" y="1747"/>
                  <a:pt x="1001" y="1721"/>
                  <a:pt x="1042" y="1681"/>
                </a:cubicBezTo>
                <a:cubicBezTo>
                  <a:pt x="1083" y="1638"/>
                  <a:pt x="1108" y="1583"/>
                  <a:pt x="1106" y="1521"/>
                </a:cubicBezTo>
                <a:lnTo>
                  <a:pt x="1104" y="1099"/>
                </a:lnTo>
                <a:lnTo>
                  <a:pt x="1525" y="1095"/>
                </a:lnTo>
                <a:cubicBezTo>
                  <a:pt x="1587" y="1095"/>
                  <a:pt x="1643" y="1069"/>
                  <a:pt x="1683" y="1029"/>
                </a:cubicBezTo>
                <a:cubicBezTo>
                  <a:pt x="1724" y="986"/>
                  <a:pt x="1749" y="931"/>
                  <a:pt x="1749" y="869"/>
                </a:cubicBezTo>
                <a:cubicBezTo>
                  <a:pt x="1749" y="742"/>
                  <a:pt x="1647" y="642"/>
                  <a:pt x="1521" y="642"/>
                </a:cubicBezTo>
                <a:lnTo>
                  <a:pt x="1100" y="646"/>
                </a:lnTo>
                <a:lnTo>
                  <a:pt x="1098" y="225"/>
                </a:lnTo>
                <a:cubicBezTo>
                  <a:pt x="1095" y="101"/>
                  <a:pt x="995" y="1"/>
                  <a:pt x="869"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6838133" y="437175"/>
            <a:ext cx="404727" cy="404273"/>
          </a:xfrm>
          <a:custGeom>
            <a:avLst/>
            <a:gdLst/>
            <a:ahLst/>
            <a:cxnLst/>
            <a:rect l="l" t="t" r="r" b="b"/>
            <a:pathLst>
              <a:path w="1750" h="1748" extrusionOk="0">
                <a:moveTo>
                  <a:pt x="869" y="1"/>
                </a:moveTo>
                <a:cubicBezTo>
                  <a:pt x="745" y="3"/>
                  <a:pt x="642" y="103"/>
                  <a:pt x="644" y="229"/>
                </a:cubicBezTo>
                <a:lnTo>
                  <a:pt x="646" y="651"/>
                </a:lnTo>
                <a:lnTo>
                  <a:pt x="228" y="653"/>
                </a:lnTo>
                <a:cubicBezTo>
                  <a:pt x="101" y="655"/>
                  <a:pt x="1" y="755"/>
                  <a:pt x="3" y="881"/>
                </a:cubicBezTo>
                <a:cubicBezTo>
                  <a:pt x="3" y="1004"/>
                  <a:pt x="104" y="1106"/>
                  <a:pt x="226" y="1106"/>
                </a:cubicBezTo>
                <a:cubicBezTo>
                  <a:pt x="227" y="1106"/>
                  <a:pt x="228" y="1106"/>
                  <a:pt x="230" y="1106"/>
                </a:cubicBezTo>
                <a:lnTo>
                  <a:pt x="651" y="1104"/>
                </a:lnTo>
                <a:lnTo>
                  <a:pt x="655" y="1523"/>
                </a:lnTo>
                <a:cubicBezTo>
                  <a:pt x="655" y="1647"/>
                  <a:pt x="756" y="1747"/>
                  <a:pt x="878" y="1747"/>
                </a:cubicBezTo>
                <a:cubicBezTo>
                  <a:pt x="879" y="1747"/>
                  <a:pt x="880" y="1747"/>
                  <a:pt x="882" y="1747"/>
                </a:cubicBezTo>
                <a:cubicBezTo>
                  <a:pt x="946" y="1747"/>
                  <a:pt x="1001" y="1721"/>
                  <a:pt x="1042" y="1681"/>
                </a:cubicBezTo>
                <a:cubicBezTo>
                  <a:pt x="1083" y="1638"/>
                  <a:pt x="1108" y="1583"/>
                  <a:pt x="1106" y="1521"/>
                </a:cubicBezTo>
                <a:lnTo>
                  <a:pt x="1104" y="1099"/>
                </a:lnTo>
                <a:lnTo>
                  <a:pt x="1525" y="1095"/>
                </a:lnTo>
                <a:cubicBezTo>
                  <a:pt x="1587" y="1095"/>
                  <a:pt x="1643" y="1069"/>
                  <a:pt x="1683" y="1029"/>
                </a:cubicBezTo>
                <a:cubicBezTo>
                  <a:pt x="1724" y="986"/>
                  <a:pt x="1749" y="931"/>
                  <a:pt x="1749" y="869"/>
                </a:cubicBezTo>
                <a:cubicBezTo>
                  <a:pt x="1749" y="742"/>
                  <a:pt x="1647" y="642"/>
                  <a:pt x="1521" y="642"/>
                </a:cubicBezTo>
                <a:lnTo>
                  <a:pt x="1100" y="646"/>
                </a:lnTo>
                <a:lnTo>
                  <a:pt x="1098" y="225"/>
                </a:lnTo>
                <a:cubicBezTo>
                  <a:pt x="1095" y="101"/>
                  <a:pt x="995" y="1"/>
                  <a:pt x="869"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8026050" y="437175"/>
            <a:ext cx="404727" cy="404273"/>
          </a:xfrm>
          <a:custGeom>
            <a:avLst/>
            <a:gdLst/>
            <a:ahLst/>
            <a:cxnLst/>
            <a:rect l="l" t="t" r="r" b="b"/>
            <a:pathLst>
              <a:path w="1750" h="1748" extrusionOk="0">
                <a:moveTo>
                  <a:pt x="869" y="1"/>
                </a:moveTo>
                <a:cubicBezTo>
                  <a:pt x="745" y="3"/>
                  <a:pt x="642" y="103"/>
                  <a:pt x="644" y="229"/>
                </a:cubicBezTo>
                <a:lnTo>
                  <a:pt x="646" y="651"/>
                </a:lnTo>
                <a:lnTo>
                  <a:pt x="228" y="653"/>
                </a:lnTo>
                <a:cubicBezTo>
                  <a:pt x="101" y="655"/>
                  <a:pt x="1" y="755"/>
                  <a:pt x="3" y="881"/>
                </a:cubicBezTo>
                <a:cubicBezTo>
                  <a:pt x="3" y="1004"/>
                  <a:pt x="104" y="1106"/>
                  <a:pt x="226" y="1106"/>
                </a:cubicBezTo>
                <a:cubicBezTo>
                  <a:pt x="227" y="1106"/>
                  <a:pt x="228" y="1106"/>
                  <a:pt x="230" y="1106"/>
                </a:cubicBezTo>
                <a:lnTo>
                  <a:pt x="651" y="1104"/>
                </a:lnTo>
                <a:lnTo>
                  <a:pt x="655" y="1523"/>
                </a:lnTo>
                <a:cubicBezTo>
                  <a:pt x="655" y="1647"/>
                  <a:pt x="756" y="1747"/>
                  <a:pt x="878" y="1747"/>
                </a:cubicBezTo>
                <a:cubicBezTo>
                  <a:pt x="879" y="1747"/>
                  <a:pt x="880" y="1747"/>
                  <a:pt x="882" y="1747"/>
                </a:cubicBezTo>
                <a:cubicBezTo>
                  <a:pt x="946" y="1747"/>
                  <a:pt x="1001" y="1721"/>
                  <a:pt x="1042" y="1681"/>
                </a:cubicBezTo>
                <a:cubicBezTo>
                  <a:pt x="1083" y="1638"/>
                  <a:pt x="1108" y="1583"/>
                  <a:pt x="1106" y="1521"/>
                </a:cubicBezTo>
                <a:lnTo>
                  <a:pt x="1104" y="1099"/>
                </a:lnTo>
                <a:lnTo>
                  <a:pt x="1525" y="1095"/>
                </a:lnTo>
                <a:cubicBezTo>
                  <a:pt x="1587" y="1095"/>
                  <a:pt x="1643" y="1069"/>
                  <a:pt x="1683" y="1029"/>
                </a:cubicBezTo>
                <a:cubicBezTo>
                  <a:pt x="1724" y="986"/>
                  <a:pt x="1749" y="931"/>
                  <a:pt x="1749" y="869"/>
                </a:cubicBezTo>
                <a:cubicBezTo>
                  <a:pt x="1749" y="742"/>
                  <a:pt x="1647" y="642"/>
                  <a:pt x="1521" y="642"/>
                </a:cubicBezTo>
                <a:lnTo>
                  <a:pt x="1100" y="646"/>
                </a:lnTo>
                <a:lnTo>
                  <a:pt x="1098" y="225"/>
                </a:lnTo>
                <a:cubicBezTo>
                  <a:pt x="1095" y="101"/>
                  <a:pt x="995" y="1"/>
                  <a:pt x="869"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6" name="Picture 4">
            <a:extLst>
              <a:ext uri="{FF2B5EF4-FFF2-40B4-BE49-F238E27FC236}">
                <a16:creationId xmlns:a16="http://schemas.microsoft.com/office/drawing/2014/main" id="{70B9E590-BCCB-4DDA-A97D-C22D83D1C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950" y="650912"/>
            <a:ext cx="4914536" cy="315181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9F6FF1B-0599-484B-9A77-9524C96E19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724" y="3784637"/>
            <a:ext cx="4886325" cy="12858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75B0F2F6-F053-4161-81F4-EF342C299482}"/>
              </a:ext>
            </a:extLst>
          </p:cNvPr>
          <p:cNvSpPr>
            <a:spLocks noGrp="1"/>
          </p:cNvSpPr>
          <p:nvPr>
            <p:ph type="title"/>
          </p:nvPr>
        </p:nvSpPr>
        <p:spPr>
          <a:xfrm>
            <a:off x="5433894" y="320354"/>
            <a:ext cx="3520417" cy="4750158"/>
          </a:xfrm>
          <a:solidFill>
            <a:schemeClr val="accent6"/>
          </a:solidFill>
        </p:spPr>
        <p:txBody>
          <a:bodyPr/>
          <a:lstStyle/>
          <a:p>
            <a:pPr rtl="0">
              <a:spcBef>
                <a:spcPts val="0"/>
              </a:spcBef>
              <a:spcAft>
                <a:spcPts val="0"/>
              </a:spcAft>
            </a:pPr>
            <a:r>
              <a:rPr lang="vi-VN" sz="1400" b="0" i="0" u="none" strike="noStrike" dirty="0">
                <a:solidFill>
                  <a:srgbClr val="000000"/>
                </a:solidFill>
                <a:effectLst/>
                <a:latin typeface="Arial" panose="020B0604020202020204" pitchFamily="34" charset="0"/>
              </a:rPr>
              <a:t>Về mặt kỹ thuật, các hợp đồng dịch vụ REST có thể dùng các lược đồ XML cụ thể theo hợp đồng, nhưng khi làm như vậy, cần chấp nhận rằng Hợp đồng thống nhất {311} bị ràng buộc sẽ bị vi phạm. </a:t>
            </a:r>
            <a:br>
              <a:rPr lang="vi-VN" sz="1400" b="0" dirty="0">
                <a:effectLst/>
              </a:rPr>
            </a:br>
            <a:r>
              <a:rPr lang="vi-VN" sz="1400" b="0" i="0" u="none" strike="noStrike" dirty="0">
                <a:solidFill>
                  <a:srgbClr val="000000"/>
                </a:solidFill>
                <a:effectLst/>
                <a:latin typeface="Arial" panose="020B0604020202020204" pitchFamily="34" charset="0"/>
              </a:rPr>
              <a:t>Điều này có thể được bảo đảm khi khả năng dịch vụ cần tạo thông báo phản hồi chứa dữ liệu duy nhất (hoặc kết hợp dữ liệu duy nhất) trong đó:</a:t>
            </a:r>
            <a:br>
              <a:rPr lang="vi-VN" sz="1400" b="0" dirty="0">
                <a:effectLst/>
              </a:rPr>
            </a:br>
            <a:r>
              <a:rPr lang="vi-VN" sz="1400" b="0" i="0" u="none" strike="noStrike" dirty="0">
                <a:solidFill>
                  <a:srgbClr val="000000"/>
                </a:solidFill>
                <a:effectLst/>
                <a:latin typeface="Arial" panose="020B0604020202020204" pitchFamily="34" charset="0"/>
              </a:rPr>
              <a:t>• Không tồn tại các lược đồ kinh điển thích hợp</a:t>
            </a:r>
            <a:br>
              <a:rPr lang="vi-VN" sz="1400" b="0" dirty="0">
                <a:effectLst/>
              </a:rPr>
            </a:br>
            <a:r>
              <a:rPr lang="vi-VN" sz="1400" b="0" i="0" u="none" strike="noStrike" dirty="0">
                <a:solidFill>
                  <a:srgbClr val="000000"/>
                </a:solidFill>
                <a:effectLst/>
                <a:latin typeface="Arial" panose="020B0604020202020204" pitchFamily="34" charset="0"/>
              </a:rPr>
              <a:t>• Không nên tạo ra lược đồ kinh điển mới do thực tế là nó sẽ không được tái sử dụng bởi các dịch vụ khác</a:t>
            </a:r>
            <a:br>
              <a:rPr lang="vi-VN" sz="1400" b="0" dirty="0">
                <a:effectLst/>
              </a:rPr>
            </a:br>
            <a:r>
              <a:rPr lang="vi-VN" sz="1400" b="0" i="0" u="none" strike="noStrike" dirty="0">
                <a:solidFill>
                  <a:srgbClr val="000000"/>
                </a:solidFill>
                <a:effectLst/>
                <a:latin typeface="Arial" panose="020B0604020202020204" pitchFamily="34" charset="0"/>
              </a:rPr>
              <a:t>Hậu quả của việc không tuân thủ hợp đồng thống nhất {311} có khả năng tăng mức độ khớp nối tiêu cực giữa người tiêu dùng dịch vụ và khả năng cung cấp dịch vụ dựa trên các loại phương tiện truyền thông dịch vụ. Dịch vụ Các loại phương tiện truyền thông nên được xác định rõ ràng và nỗ lực nên được thực hiện để giảm thiểu số lượng logic được tiếp xúc trực tiếp và được thực hiện phụ thuộc vào các loại này.</a:t>
            </a:r>
            <a:br>
              <a:rPr lang="vi-VN" sz="1400" b="0" dirty="0">
                <a:effectLst/>
              </a:rPr>
            </a:br>
            <a:br>
              <a:rPr lang="vi-VN" sz="1400" dirty="0"/>
            </a:br>
            <a:endParaRPr lang="vi-VN" sz="1400" dirty="0"/>
          </a:p>
        </p:txBody>
      </p:sp>
    </p:spTree>
    <p:extLst>
      <p:ext uri="{BB962C8B-B14F-4D97-AF65-F5344CB8AC3E}">
        <p14:creationId xmlns:p14="http://schemas.microsoft.com/office/powerpoint/2010/main" val="4237048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6"/>
          <p:cNvSpPr txBox="1">
            <a:spLocks noGrp="1"/>
          </p:cNvSpPr>
          <p:nvPr>
            <p:ph type="title"/>
          </p:nvPr>
        </p:nvSpPr>
        <p:spPr>
          <a:xfrm>
            <a:off x="720000" y="445025"/>
            <a:ext cx="7704000" cy="436718"/>
          </a:xfrm>
          <a:prstGeom prst="rect">
            <a:avLst/>
          </a:prstGeom>
        </p:spPr>
        <p:txBody>
          <a:bodyPr spcFirstLastPara="1" wrap="square" lIns="91425" tIns="91425" rIns="91425" bIns="91425" anchor="t" anchorCtr="0">
            <a:noAutofit/>
          </a:bodyPr>
          <a:lstStyle/>
          <a:p>
            <a:pPr rtl="0">
              <a:spcBef>
                <a:spcPts val="0"/>
              </a:spcBef>
              <a:spcAft>
                <a:spcPts val="0"/>
              </a:spcAft>
            </a:pPr>
            <a:r>
              <a:rPr lang="vi-VN" sz="1800" b="1" i="0" u="none" strike="noStrike" dirty="0">
                <a:solidFill>
                  <a:srgbClr val="002060"/>
                </a:solidFill>
                <a:effectLst/>
                <a:latin typeface="Arial" panose="020B0604020202020204" pitchFamily="34" charset="0"/>
              </a:rPr>
              <a:t>VIII. Thiết kế phương pháp phức tạp:</a:t>
            </a:r>
            <a:br>
              <a:rPr lang="vi-VN" b="0" dirty="0">
                <a:solidFill>
                  <a:srgbClr val="002060"/>
                </a:solidFill>
                <a:effectLst/>
              </a:rPr>
            </a:br>
            <a:br>
              <a:rPr lang="vi-VN" dirty="0">
                <a:solidFill>
                  <a:srgbClr val="002060"/>
                </a:solidFill>
              </a:rPr>
            </a:br>
            <a:br>
              <a:rPr lang="vi-VN" b="0" dirty="0">
                <a:solidFill>
                  <a:srgbClr val="002060"/>
                </a:solidFill>
                <a:effectLst/>
              </a:rPr>
            </a:br>
            <a:br>
              <a:rPr lang="vi-VN" dirty="0">
                <a:solidFill>
                  <a:srgbClr val="002060"/>
                </a:solidFill>
              </a:rPr>
            </a:br>
            <a:endParaRPr dirty="0">
              <a:solidFill>
                <a:srgbClr val="002060"/>
              </a:solidFill>
            </a:endParaRPr>
          </a:p>
        </p:txBody>
      </p:sp>
      <p:sp>
        <p:nvSpPr>
          <p:cNvPr id="25" name="TextBox 24">
            <a:extLst>
              <a:ext uri="{FF2B5EF4-FFF2-40B4-BE49-F238E27FC236}">
                <a16:creationId xmlns:a16="http://schemas.microsoft.com/office/drawing/2014/main" id="{C8227FFD-5736-462B-AC0B-6CBF5CA38F6E}"/>
              </a:ext>
            </a:extLst>
          </p:cNvPr>
          <p:cNvSpPr txBox="1"/>
          <p:nvPr/>
        </p:nvSpPr>
        <p:spPr>
          <a:xfrm>
            <a:off x="544285" y="1186755"/>
            <a:ext cx="8055429" cy="3893374"/>
          </a:xfrm>
          <a:prstGeom prst="rect">
            <a:avLst/>
          </a:prstGeom>
          <a:noFill/>
        </p:spPr>
        <p:txBody>
          <a:bodyPr wrap="square">
            <a:spAutoFit/>
          </a:bodyPr>
          <a:lstStyle/>
          <a:p>
            <a:r>
              <a:rPr lang="vi-VN" sz="1300" b="0" i="0" u="none" strike="noStrike" dirty="0">
                <a:solidFill>
                  <a:srgbClr val="000000"/>
                </a:solidFill>
                <a:effectLst/>
                <a:latin typeface="Arial" panose="020B0604020202020204" pitchFamily="34" charset="0"/>
              </a:rPr>
              <a:t>- Việc tiêu chuẩn hóa HTTP trên World Wide Web dẫn đến một giao thức cụ thể mô tả những điều mà các dịch vụ và người tiêu dùng có thể, có thể, nên, hoặc một người khác phải làm để tuân thủ giao thức. Mức độ tiêu chuẩn hóa kết quả chỉ có chủ ý cao như nó cần phải đảm bảo hoạt động cơ bản của web.</a:t>
            </a:r>
            <a:endParaRPr lang="vi-VN" sz="1300" dirty="0">
              <a:latin typeface="Arial" panose="020B0604020202020204" pitchFamily="34" charset="0"/>
            </a:endParaRPr>
          </a:p>
          <a:p>
            <a:pPr marL="171450" indent="-171450">
              <a:buFontTx/>
              <a:buChar char="-"/>
            </a:pPr>
            <a:r>
              <a:rPr lang="vi-VN" sz="1300" b="0" i="0" u="none" strike="noStrike" dirty="0">
                <a:solidFill>
                  <a:srgbClr val="000000"/>
                </a:solidFill>
                <a:effectLst/>
                <a:latin typeface="Arial" panose="020B0604020202020204" pitchFamily="34" charset="0"/>
              </a:rPr>
              <a:t>Tuy nhiên, một kho dịch vụ thường đại diện cho một môi trường riêng tư và được kiểm soát trong một doanh nghiệp CNTT. Điều này cho chúng ta cơ hội để tùy chỉnh tiêu chuẩn hóa này ngoài việc sử dụng các phương pháp phổ biến và nguyên thủy. </a:t>
            </a:r>
          </a:p>
          <a:p>
            <a:pPr marL="171450" indent="-171450" rtl="0">
              <a:spcBef>
                <a:spcPts val="0"/>
              </a:spcBef>
              <a:spcAft>
                <a:spcPts val="0"/>
              </a:spcAft>
              <a:buFontTx/>
              <a:buChar char="-"/>
            </a:pPr>
            <a:r>
              <a:rPr lang="vi-VN" sz="1300" b="0" i="0" u="none" strike="noStrike" dirty="0">
                <a:solidFill>
                  <a:srgbClr val="000000"/>
                </a:solidFill>
                <a:effectLst/>
                <a:latin typeface="Arial" panose="020B0604020202020204" pitchFamily="34" charset="0"/>
              </a:rPr>
              <a:t>Ví dụ, giả sử rằng chúng tôi muốn giới thiệu một tiêu chuẩn thiết kế theo đó tất cả các tài liệu liên quan đến kế toán (hóa đơn, đơn đặt hàng, ghi chú tín dụng, v.v.) số lần. Logic sẽ yêu cầu thêm rằng các nỗ lực truy xuất tiếp theo không làm thay đổi trạng thái của tài nguyên đại diện cho các tài liệu kinh doanh</a:t>
            </a:r>
          </a:p>
          <a:p>
            <a:pPr marL="171450" indent="-171450" rtl="0">
              <a:spcBef>
                <a:spcPts val="0"/>
              </a:spcBef>
              <a:spcAft>
                <a:spcPts val="0"/>
              </a:spcAft>
              <a:buFontTx/>
              <a:buChar char="-"/>
            </a:pPr>
            <a:r>
              <a:rPr lang="vi-VN" sz="1300" b="0" i="0" u="none" strike="noStrike" dirty="0">
                <a:solidFill>
                  <a:srgbClr val="000000"/>
                </a:solidFill>
                <a:effectLst/>
                <a:latin typeface="Arial" panose="020B0604020202020204" pitchFamily="34" charset="0"/>
              </a:rPr>
              <a:t>Với loại tiêu chuẩn thiết kế này, về cơ bản chúng tôi đang giới thiệu một tập hợp các quy tắc và yêu cầu về cách truy xuất một loại tài liệu cụ thể cần được thực hiện. Đây là các quy tắc và yêu cầu không thể được thể hiện hoặc thi hành thông qua cơ sở, các phương pháp nguyên thủy được cung cấp bởi HTTP. Thay vào đó, chúng ta có thể áp dụng chúng ngoài mức độ tiêu chuẩn hóa được thực thi bởi HTTP bằng cách lắp ráp chúng (cùng với các loại chức năng thời gian chạy khác có thể) thành các tương tác tổng hợp. Đây là cơ sở của phương pháp phức tạp.</a:t>
            </a:r>
            <a:endParaRPr lang="vi-VN" sz="1300" b="0" dirty="0">
              <a:effectLst/>
            </a:endParaRPr>
          </a:p>
          <a:p>
            <a:br>
              <a:rPr lang="vi-VN" sz="1300" dirty="0"/>
            </a:br>
            <a:endParaRPr lang="vi-VN" sz="1300" b="0" dirty="0">
              <a:effectLst/>
            </a:endParaRPr>
          </a:p>
          <a:p>
            <a:br>
              <a:rPr lang="vi-VN" sz="1300" dirty="0"/>
            </a:br>
            <a:endParaRPr lang="vi-VN" sz="1300" dirty="0"/>
          </a:p>
        </p:txBody>
      </p:sp>
    </p:spTree>
    <p:extLst>
      <p:ext uri="{BB962C8B-B14F-4D97-AF65-F5344CB8AC3E}">
        <p14:creationId xmlns:p14="http://schemas.microsoft.com/office/powerpoint/2010/main" val="2510686860"/>
      </p:ext>
    </p:extLst>
  </p:cSld>
  <p:clrMapOvr>
    <a:masterClrMapping/>
  </p:clrMapOvr>
</p:sld>
</file>

<file path=ppt/theme/theme1.xml><?xml version="1.0" encoding="utf-8"?>
<a:theme xmlns:a="http://schemas.openxmlformats.org/drawingml/2006/main" name="Thesis Defense Template">
  <a:themeElements>
    <a:clrScheme name="Simple Light">
      <a:dk1>
        <a:srgbClr val="0E0020"/>
      </a:dk1>
      <a:lt1>
        <a:srgbClr val="DEB5EB"/>
      </a:lt1>
      <a:dk2>
        <a:srgbClr val="004FFF"/>
      </a:dk2>
      <a:lt2>
        <a:srgbClr val="84DAF7"/>
      </a:lt2>
      <a:accent1>
        <a:srgbClr val="FF3858"/>
      </a:accent1>
      <a:accent2>
        <a:srgbClr val="FF8362"/>
      </a:accent2>
      <a:accent3>
        <a:srgbClr val="FFCC6A"/>
      </a:accent3>
      <a:accent4>
        <a:srgbClr val="872FF2"/>
      </a:accent4>
      <a:accent5>
        <a:srgbClr val="F4AAB5"/>
      </a:accent5>
      <a:accent6>
        <a:srgbClr val="FFFFFF"/>
      </a:accent6>
      <a:hlink>
        <a:srgbClr val="0E00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5099</Words>
  <Application>Microsoft Office PowerPoint</Application>
  <PresentationFormat>On-screen Show (16:9)</PresentationFormat>
  <Paragraphs>443</Paragraphs>
  <Slides>61</Slides>
  <Notes>61</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61</vt:i4>
      </vt:variant>
    </vt:vector>
  </HeadingPairs>
  <TitlesOfParts>
    <vt:vector size="79" baseType="lpstr">
      <vt:lpstr>Nunito Light</vt:lpstr>
      <vt:lpstr>Roboto Medium</vt:lpstr>
      <vt:lpstr>Anaheim</vt:lpstr>
      <vt:lpstr>DM Sans</vt:lpstr>
      <vt:lpstr>Lexend Deca</vt:lpstr>
      <vt:lpstr>Proxima Nova</vt:lpstr>
      <vt:lpstr>Rubik Light</vt:lpstr>
      <vt:lpstr>Rubik</vt:lpstr>
      <vt:lpstr>Arial</vt:lpstr>
      <vt:lpstr>Lexend Deca SemiBold</vt:lpstr>
      <vt:lpstr>Bebas Neue</vt:lpstr>
      <vt:lpstr>Proxima Nova Semibold</vt:lpstr>
      <vt:lpstr>Calibri</vt:lpstr>
      <vt:lpstr>PT Sans</vt:lpstr>
      <vt:lpstr>Passion One</vt:lpstr>
      <vt:lpstr>Amatic SC</vt:lpstr>
      <vt:lpstr>Thesis Defense Template</vt:lpstr>
      <vt:lpstr>Slidesgo Final Pages</vt:lpstr>
      <vt:lpstr>Millennial Generation Thesis Defense </vt:lpstr>
      <vt:lpstr>CONTENTS OF THIS TEMPLATE</vt:lpstr>
      <vt:lpstr>AGENDA</vt:lpstr>
      <vt:lpstr>CONTENTS OF THIS TEMPLATE</vt:lpstr>
      <vt:lpstr>Ví dụ 9.2 cung cấp một ví dụ về thiết kế lược đồ:  </vt:lpstr>
      <vt:lpstr>SOA PATTERNS</vt:lpstr>
      <vt:lpstr>CONTENTS OF THIS TEMPLATE</vt:lpstr>
      <vt:lpstr>Về mặt kỹ thuật, các hợp đồng dịch vụ REST có thể dùng các lược đồ XML cụ thể theo hợp đồng, nhưng khi làm như vậy, cần chấp nhận rằng Hợp đồng thống nhất {311} bị ràng buộc sẽ bị vi phạm.  Điều này có thể được bảo đảm khi khả năng dịch vụ cần tạo thông báo phản hồi chứa dữ liệu duy nhất (hoặc kết hợp dữ liệu duy nhất) trong đó: • Không tồn tại các lược đồ kinh điển thích hợp • Không nên tạo ra lược đồ kinh điển mới do thực tế là nó sẽ không được tái sử dụng bởi các dịch vụ khác Hậu quả của việc không tuân thủ hợp đồng thống nhất {311} có khả năng tăng mức độ khớp nối tiêu cực giữa người tiêu dùng dịch vụ và khả năng cung cấp dịch vụ dựa trên các loại phương tiện truyền thông dịch vụ. Dịch vụ Các loại phương tiện truyền thông nên được xác định rõ ràng và nỗ lực nên được thực hiện để giảm thiểu số lượng logic được tiếp xúc trực tiếp và được thực hiện phụ thuộc vào các loại này.  </vt:lpstr>
      <vt:lpstr>VIII. Thiết kế phương pháp phức tạp:    </vt:lpstr>
      <vt:lpstr>VIII. Thiết kế phương pháp phức tạp:    </vt:lpstr>
      <vt:lpstr>VIII. Thiết kế phương pháp phức tạp:    </vt:lpstr>
      <vt:lpstr>VIII. Thiết kế phương pháp phức tạp:    </vt:lpstr>
      <vt:lpstr> IX. Stateless Complex Methods: Phương pháp phức tạp không quốc tịch  </vt:lpstr>
      <vt:lpstr>Fetch Method: Phương pháp tìm nạp:</vt:lpstr>
      <vt:lpstr>Fetch Method: Phương pháp tìm nạp:</vt:lpstr>
      <vt:lpstr>Store Method: Phương pháp lưu trữ:  </vt:lpstr>
      <vt:lpstr>Contents of this template</vt:lpstr>
      <vt:lpstr>Table of contents</vt:lpstr>
      <vt:lpstr>Purpose  statement</vt:lpstr>
      <vt:lpstr>Purpose statement</vt:lpstr>
      <vt:lpstr>—Someone Famous</vt:lpstr>
      <vt:lpstr>Current situation problems</vt:lpstr>
      <vt:lpstr>Study objectives</vt:lpstr>
      <vt:lpstr>1970</vt:lpstr>
      <vt:lpstr>A picture is worth a thousand words</vt:lpstr>
      <vt:lpstr>A picture always reinforces the concept</vt:lpstr>
      <vt:lpstr>Literature review</vt:lpstr>
      <vt:lpstr>Theoretical framework</vt:lpstr>
      <vt:lpstr>Schedule</vt:lpstr>
      <vt:lpstr>Methodology</vt:lpstr>
      <vt:lpstr>Analysis &amp; development</vt:lpstr>
      <vt:lpstr>Analysis &amp; development</vt:lpstr>
      <vt:lpstr>Analysis of the results</vt:lpstr>
      <vt:lpstr>Discussion</vt:lpstr>
      <vt:lpstr>Conclusions</vt:lpstr>
      <vt:lpstr>Bibliographical references</vt:lpstr>
      <vt:lpstr>Map</vt:lpstr>
      <vt:lpstr>Timeline</vt:lpstr>
      <vt:lpstr>Six columns</vt:lpstr>
      <vt:lpstr>PC mockup</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Millennial Generation Thesis Defense </dc:title>
  <cp:lastModifiedBy>LE DUY THINH D19CN05</cp:lastModifiedBy>
  <cp:revision>2</cp:revision>
  <dcterms:modified xsi:type="dcterms:W3CDTF">2023-02-28T08:32:09Z</dcterms:modified>
</cp:coreProperties>
</file>